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21"/>
  </p:notesMasterIdLst>
  <p:sldIdLst>
    <p:sldId id="1244" r:id="rId2"/>
    <p:sldId id="284" r:id="rId3"/>
    <p:sldId id="1245" r:id="rId4"/>
    <p:sldId id="307" r:id="rId5"/>
    <p:sldId id="1249" r:id="rId6"/>
    <p:sldId id="1248" r:id="rId7"/>
    <p:sldId id="1246" r:id="rId8"/>
    <p:sldId id="1247" r:id="rId9"/>
    <p:sldId id="1250" r:id="rId10"/>
    <p:sldId id="1251" r:id="rId11"/>
    <p:sldId id="1253" r:id="rId12"/>
    <p:sldId id="1252" r:id="rId13"/>
    <p:sldId id="1259" r:id="rId14"/>
    <p:sldId id="1257" r:id="rId15"/>
    <p:sldId id="1258" r:id="rId16"/>
    <p:sldId id="1254" r:id="rId17"/>
    <p:sldId id="1255" r:id="rId18"/>
    <p:sldId id="1256" r:id="rId19"/>
    <p:sldId id="31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93"/>
    <a:srgbClr val="003865"/>
    <a:srgbClr val="FFFFFF"/>
    <a:srgbClr val="DC4405"/>
    <a:srgbClr val="E6E7E8"/>
    <a:srgbClr val="0085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9A8C34-9BAC-4149-B281-6271E9F0CA0F}" v="249" dt="2024-01-09T17:35:24.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952" autoAdjust="0"/>
  </p:normalViewPr>
  <p:slideViewPr>
    <p:cSldViewPr snapToGrid="0">
      <p:cViewPr varScale="1">
        <p:scale>
          <a:sx n="100" d="100"/>
          <a:sy n="100" d="100"/>
        </p:scale>
        <p:origin x="13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ters, Amber" userId="389caf7d-7f00-408e-a4e9-0c8935e7778a" providerId="ADAL" clId="{1C9A8C34-9BAC-4149-B281-6271E9F0CA0F}"/>
    <pc:docChg chg="undo custSel modSld sldOrd modMainMaster">
      <pc:chgData name="Winters, Amber" userId="389caf7d-7f00-408e-a4e9-0c8935e7778a" providerId="ADAL" clId="{1C9A8C34-9BAC-4149-B281-6271E9F0CA0F}" dt="2024-01-09T17:36:06.299" v="10687" actId="20577"/>
      <pc:docMkLst>
        <pc:docMk/>
      </pc:docMkLst>
      <pc:sldChg chg="addSp delSp modSp mod modTransition modNotesTx">
        <pc:chgData name="Winters, Amber" userId="389caf7d-7f00-408e-a4e9-0c8935e7778a" providerId="ADAL" clId="{1C9A8C34-9BAC-4149-B281-6271E9F0CA0F}" dt="2024-01-09T15:56:53.746" v="10036" actId="478"/>
        <pc:sldMkLst>
          <pc:docMk/>
          <pc:sldMk cId="4153696969" sldId="284"/>
        </pc:sldMkLst>
        <pc:spChg chg="del mod">
          <ac:chgData name="Winters, Amber" userId="389caf7d-7f00-408e-a4e9-0c8935e7778a" providerId="ADAL" clId="{1C9A8C34-9BAC-4149-B281-6271E9F0CA0F}" dt="2024-01-09T15:56:53.746" v="10036" actId="478"/>
          <ac:spMkLst>
            <pc:docMk/>
            <pc:sldMk cId="4153696969" sldId="284"/>
            <ac:spMk id="3" creationId="{AB5D2BA7-0C1B-6A62-5AEC-D4B024DBAE2A}"/>
          </ac:spMkLst>
        </pc:spChg>
        <pc:spChg chg="mod">
          <ac:chgData name="Winters, Amber" userId="389caf7d-7f00-408e-a4e9-0c8935e7778a" providerId="ADAL" clId="{1C9A8C34-9BAC-4149-B281-6271E9F0CA0F}" dt="2024-01-09T15:15:31.878" v="9766" actId="255"/>
          <ac:spMkLst>
            <pc:docMk/>
            <pc:sldMk cId="4153696969" sldId="284"/>
            <ac:spMk id="4" creationId="{0C6EEEE4-6D16-4DD7-6DCE-565043A6E7E2}"/>
          </ac:spMkLst>
        </pc:spChg>
        <pc:spChg chg="del">
          <ac:chgData name="Winters, Amber" userId="389caf7d-7f00-408e-a4e9-0c8935e7778a" providerId="ADAL" clId="{1C9A8C34-9BAC-4149-B281-6271E9F0CA0F}" dt="2023-08-17T17:57:33.183" v="3" actId="478"/>
          <ac:spMkLst>
            <pc:docMk/>
            <pc:sldMk cId="4153696969" sldId="284"/>
            <ac:spMk id="5" creationId="{B6F8D176-56D6-992E-D7DC-A529AFB446CA}"/>
          </ac:spMkLst>
        </pc:spChg>
        <pc:spChg chg="del">
          <ac:chgData name="Winters, Amber" userId="389caf7d-7f00-408e-a4e9-0c8935e7778a" providerId="ADAL" clId="{1C9A8C34-9BAC-4149-B281-6271E9F0CA0F}" dt="2023-08-17T17:57:31.336" v="2" actId="478"/>
          <ac:spMkLst>
            <pc:docMk/>
            <pc:sldMk cId="4153696969" sldId="284"/>
            <ac:spMk id="6" creationId="{77984557-C7E2-9FAE-143E-BDBA10087A13}"/>
          </ac:spMkLst>
        </pc:spChg>
        <pc:spChg chg="add del mod">
          <ac:chgData name="Winters, Amber" userId="389caf7d-7f00-408e-a4e9-0c8935e7778a" providerId="ADAL" clId="{1C9A8C34-9BAC-4149-B281-6271E9F0CA0F}" dt="2023-08-17T17:58:32.934" v="73" actId="478"/>
          <ac:spMkLst>
            <pc:docMk/>
            <pc:sldMk cId="4153696969" sldId="284"/>
            <ac:spMk id="8" creationId="{72CC7483-D457-B623-33E8-BE9B59A2BDFC}"/>
          </ac:spMkLst>
        </pc:spChg>
        <pc:spChg chg="add mod">
          <ac:chgData name="Winters, Amber" userId="389caf7d-7f00-408e-a4e9-0c8935e7778a" providerId="ADAL" clId="{1C9A8C34-9BAC-4149-B281-6271E9F0CA0F}" dt="2023-08-17T18:37:50.358" v="1324" actId="164"/>
          <ac:spMkLst>
            <pc:docMk/>
            <pc:sldMk cId="4153696969" sldId="284"/>
            <ac:spMk id="9" creationId="{3A6D4B68-D8F0-510C-0E88-B8C8C391257E}"/>
          </ac:spMkLst>
        </pc:spChg>
        <pc:spChg chg="add mod">
          <ac:chgData name="Winters, Amber" userId="389caf7d-7f00-408e-a4e9-0c8935e7778a" providerId="ADAL" clId="{1C9A8C34-9BAC-4149-B281-6271E9F0CA0F}" dt="2023-08-17T18:46:19.018" v="1340" actId="164"/>
          <ac:spMkLst>
            <pc:docMk/>
            <pc:sldMk cId="4153696969" sldId="284"/>
            <ac:spMk id="10" creationId="{F304D5B0-DBA2-4DFD-8BE4-9FAE13DD2718}"/>
          </ac:spMkLst>
        </pc:spChg>
        <pc:spChg chg="add mod">
          <ac:chgData name="Winters, Amber" userId="389caf7d-7f00-408e-a4e9-0c8935e7778a" providerId="ADAL" clId="{1C9A8C34-9BAC-4149-B281-6271E9F0CA0F}" dt="2023-08-17T18:56:05.330" v="1362" actId="164"/>
          <ac:spMkLst>
            <pc:docMk/>
            <pc:sldMk cId="4153696969" sldId="284"/>
            <ac:spMk id="11" creationId="{07FD8235-4F5A-432F-F3D9-BF89F33F9D28}"/>
          </ac:spMkLst>
        </pc:spChg>
        <pc:spChg chg="add mod">
          <ac:chgData name="Winters, Amber" userId="389caf7d-7f00-408e-a4e9-0c8935e7778a" providerId="ADAL" clId="{1C9A8C34-9BAC-4149-B281-6271E9F0CA0F}" dt="2023-08-17T18:45:56.677" v="1336" actId="2711"/>
          <ac:spMkLst>
            <pc:docMk/>
            <pc:sldMk cId="4153696969" sldId="284"/>
            <ac:spMk id="18" creationId="{A9BFED38-7256-E74B-2E22-53E06CD498C5}"/>
          </ac:spMkLst>
        </pc:spChg>
        <pc:spChg chg="add mod">
          <ac:chgData name="Winters, Amber" userId="389caf7d-7f00-408e-a4e9-0c8935e7778a" providerId="ADAL" clId="{1C9A8C34-9BAC-4149-B281-6271E9F0CA0F}" dt="2023-08-17T18:56:42.250" v="1379" actId="20577"/>
          <ac:spMkLst>
            <pc:docMk/>
            <pc:sldMk cId="4153696969" sldId="284"/>
            <ac:spMk id="19" creationId="{11961207-44FE-07EE-347D-3D6B4FFF54AC}"/>
          </ac:spMkLst>
        </pc:spChg>
        <pc:spChg chg="add mod">
          <ac:chgData name="Winters, Amber" userId="389caf7d-7f00-408e-a4e9-0c8935e7778a" providerId="ADAL" clId="{1C9A8C34-9BAC-4149-B281-6271E9F0CA0F}" dt="2023-08-17T18:56:05.330" v="1362" actId="164"/>
          <ac:spMkLst>
            <pc:docMk/>
            <pc:sldMk cId="4153696969" sldId="284"/>
            <ac:spMk id="20" creationId="{514C3601-6D58-41A4-AE6D-8EEB44709DBC}"/>
          </ac:spMkLst>
        </pc:spChg>
        <pc:spChg chg="add mod ord">
          <ac:chgData name="Winters, Amber" userId="389caf7d-7f00-408e-a4e9-0c8935e7778a" providerId="ADAL" clId="{1C9A8C34-9BAC-4149-B281-6271E9F0CA0F}" dt="2023-08-17T18:55:47.485" v="1361" actId="14100"/>
          <ac:spMkLst>
            <pc:docMk/>
            <pc:sldMk cId="4153696969" sldId="284"/>
            <ac:spMk id="21" creationId="{B24F962F-A205-3202-5245-52156F727021}"/>
          </ac:spMkLst>
        </pc:spChg>
        <pc:spChg chg="add mod ord">
          <ac:chgData name="Winters, Amber" userId="389caf7d-7f00-408e-a4e9-0c8935e7778a" providerId="ADAL" clId="{1C9A8C34-9BAC-4149-B281-6271E9F0CA0F}" dt="2023-08-17T18:55:42.455" v="1360" actId="14100"/>
          <ac:spMkLst>
            <pc:docMk/>
            <pc:sldMk cId="4153696969" sldId="284"/>
            <ac:spMk id="23" creationId="{6A82B386-A878-833E-FE76-44F401469D1A}"/>
          </ac:spMkLst>
        </pc:spChg>
        <pc:spChg chg="add mod ord">
          <ac:chgData name="Winters, Amber" userId="389caf7d-7f00-408e-a4e9-0c8935e7778a" providerId="ADAL" clId="{1C9A8C34-9BAC-4149-B281-6271E9F0CA0F}" dt="2023-08-17T18:56:05.330" v="1362" actId="164"/>
          <ac:spMkLst>
            <pc:docMk/>
            <pc:sldMk cId="4153696969" sldId="284"/>
            <ac:spMk id="25" creationId="{347D0954-CE32-6126-FE7D-6AF33C8E97EF}"/>
          </ac:spMkLst>
        </pc:spChg>
        <pc:grpChg chg="add mod">
          <ac:chgData name="Winters, Amber" userId="389caf7d-7f00-408e-a4e9-0c8935e7778a" providerId="ADAL" clId="{1C9A8C34-9BAC-4149-B281-6271E9F0CA0F}" dt="2023-08-17T19:24:02.212" v="1390" actId="14100"/>
          <ac:grpSpMkLst>
            <pc:docMk/>
            <pc:sldMk cId="4153696969" sldId="284"/>
            <ac:grpSpMk id="22" creationId="{A5B7CD04-141E-EFC0-13F1-A2104561E383}"/>
          </ac:grpSpMkLst>
        </pc:grpChg>
        <pc:grpChg chg="add mod">
          <ac:chgData name="Winters, Amber" userId="389caf7d-7f00-408e-a4e9-0c8935e7778a" providerId="ADAL" clId="{1C9A8C34-9BAC-4149-B281-6271E9F0CA0F}" dt="2023-08-17T19:24:34.085" v="1392" actId="1076"/>
          <ac:grpSpMkLst>
            <pc:docMk/>
            <pc:sldMk cId="4153696969" sldId="284"/>
            <ac:grpSpMk id="24" creationId="{AA891BBD-8C0C-29F3-B5CB-6F33550BCBD1}"/>
          </ac:grpSpMkLst>
        </pc:grpChg>
        <pc:grpChg chg="add mod">
          <ac:chgData name="Winters, Amber" userId="389caf7d-7f00-408e-a4e9-0c8935e7778a" providerId="ADAL" clId="{1C9A8C34-9BAC-4149-B281-6271E9F0CA0F}" dt="2023-08-17T18:57:40.423" v="1387" actId="1076"/>
          <ac:grpSpMkLst>
            <pc:docMk/>
            <pc:sldMk cId="4153696969" sldId="284"/>
            <ac:grpSpMk id="26" creationId="{B40FBCF7-ADA4-6B0E-F275-EC4F83A55F87}"/>
          </ac:grpSpMkLst>
        </pc:grpChg>
        <pc:picChg chg="add del mod">
          <ac:chgData name="Winters, Amber" userId="389caf7d-7f00-408e-a4e9-0c8935e7778a" providerId="ADAL" clId="{1C9A8C34-9BAC-4149-B281-6271E9F0CA0F}" dt="2023-08-17T17:58:29.875" v="72" actId="478"/>
          <ac:picMkLst>
            <pc:docMk/>
            <pc:sldMk cId="4153696969" sldId="284"/>
            <ac:picMk id="2" creationId="{CF8C872B-B59D-5F72-3CF9-946958FC4A7A}"/>
          </ac:picMkLst>
        </pc:picChg>
        <pc:picChg chg="add mod">
          <ac:chgData name="Winters, Amber" userId="389caf7d-7f00-408e-a4e9-0c8935e7778a" providerId="ADAL" clId="{1C9A8C34-9BAC-4149-B281-6271E9F0CA0F}" dt="2023-08-17T18:37:50.358" v="1324" actId="164"/>
          <ac:picMkLst>
            <pc:docMk/>
            <pc:sldMk cId="4153696969" sldId="284"/>
            <ac:picMk id="13" creationId="{6F6B3AAC-3156-2602-7859-9C8C207E566D}"/>
          </ac:picMkLst>
        </pc:picChg>
        <pc:picChg chg="add mod">
          <ac:chgData name="Winters, Amber" userId="389caf7d-7f00-408e-a4e9-0c8935e7778a" providerId="ADAL" clId="{1C9A8C34-9BAC-4149-B281-6271E9F0CA0F}" dt="2023-08-17T18:46:19.018" v="1340" actId="164"/>
          <ac:picMkLst>
            <pc:docMk/>
            <pc:sldMk cId="4153696969" sldId="284"/>
            <ac:picMk id="15" creationId="{17CD2E6F-EBFF-3C2D-E1D8-B5F45D2907A6}"/>
          </ac:picMkLst>
        </pc:picChg>
        <pc:picChg chg="add mod">
          <ac:chgData name="Winters, Amber" userId="389caf7d-7f00-408e-a4e9-0c8935e7778a" providerId="ADAL" clId="{1C9A8C34-9BAC-4149-B281-6271E9F0CA0F}" dt="2023-08-17T18:56:05.330" v="1362" actId="164"/>
          <ac:picMkLst>
            <pc:docMk/>
            <pc:sldMk cId="4153696969" sldId="284"/>
            <ac:picMk id="17" creationId="{EABED438-E081-A4C0-BA3F-016DCC59F8D9}"/>
          </ac:picMkLst>
        </pc:picChg>
      </pc:sldChg>
      <pc:sldChg chg="delSp modSp mod modTransition">
        <pc:chgData name="Winters, Amber" userId="389caf7d-7f00-408e-a4e9-0c8935e7778a" providerId="ADAL" clId="{1C9A8C34-9BAC-4149-B281-6271E9F0CA0F}" dt="2024-01-09T15:56:58.916" v="10038" actId="478"/>
        <pc:sldMkLst>
          <pc:docMk/>
          <pc:sldMk cId="3105383019" sldId="307"/>
        </pc:sldMkLst>
        <pc:spChg chg="mod">
          <ac:chgData name="Winters, Amber" userId="389caf7d-7f00-408e-a4e9-0c8935e7778a" providerId="ADAL" clId="{1C9A8C34-9BAC-4149-B281-6271E9F0CA0F}" dt="2023-10-03T17:28:56.372" v="2230" actId="20577"/>
          <ac:spMkLst>
            <pc:docMk/>
            <pc:sldMk cId="3105383019" sldId="307"/>
            <ac:spMk id="2" creationId="{0EDE3EBE-41B6-76B7-323A-9B8518D8D773}"/>
          </ac:spMkLst>
        </pc:spChg>
        <pc:spChg chg="del mod">
          <ac:chgData name="Winters, Amber" userId="389caf7d-7f00-408e-a4e9-0c8935e7778a" providerId="ADAL" clId="{1C9A8C34-9BAC-4149-B281-6271E9F0CA0F}" dt="2024-01-09T15:56:58.916" v="10038" actId="478"/>
          <ac:spMkLst>
            <pc:docMk/>
            <pc:sldMk cId="3105383019" sldId="307"/>
            <ac:spMk id="3" creationId="{5F4E1B54-093F-5C94-F361-40E676A13EB9}"/>
          </ac:spMkLst>
        </pc:spChg>
      </pc:sldChg>
      <pc:sldChg chg="delSp mod modTransition modNotesTx">
        <pc:chgData name="Winters, Amber" userId="389caf7d-7f00-408e-a4e9-0c8935e7778a" providerId="ADAL" clId="{1C9A8C34-9BAC-4149-B281-6271E9F0CA0F}" dt="2024-01-09T15:57:39.890" v="10050" actId="478"/>
        <pc:sldMkLst>
          <pc:docMk/>
          <pc:sldMk cId="2997789302" sldId="313"/>
        </pc:sldMkLst>
        <pc:spChg chg="del">
          <ac:chgData name="Winters, Amber" userId="389caf7d-7f00-408e-a4e9-0c8935e7778a" providerId="ADAL" clId="{1C9A8C34-9BAC-4149-B281-6271E9F0CA0F}" dt="2024-01-09T15:57:39.890" v="10050" actId="478"/>
          <ac:spMkLst>
            <pc:docMk/>
            <pc:sldMk cId="2997789302" sldId="313"/>
            <ac:spMk id="5" creationId="{04271AC3-D8A5-49F9-889C-F75AF1A94A20}"/>
          </ac:spMkLst>
        </pc:spChg>
      </pc:sldChg>
      <pc:sldChg chg="delSp modSp mod modNotesTx">
        <pc:chgData name="Winters, Amber" userId="389caf7d-7f00-408e-a4e9-0c8935e7778a" providerId="ADAL" clId="{1C9A8C34-9BAC-4149-B281-6271E9F0CA0F}" dt="2024-01-09T15:56:51.711" v="10035" actId="478"/>
        <pc:sldMkLst>
          <pc:docMk/>
          <pc:sldMk cId="198307650" sldId="1244"/>
        </pc:sldMkLst>
        <pc:spChg chg="del mod">
          <ac:chgData name="Winters, Amber" userId="389caf7d-7f00-408e-a4e9-0c8935e7778a" providerId="ADAL" clId="{1C9A8C34-9BAC-4149-B281-6271E9F0CA0F}" dt="2024-01-09T15:56:51.711" v="10035" actId="478"/>
          <ac:spMkLst>
            <pc:docMk/>
            <pc:sldMk cId="198307650" sldId="1244"/>
            <ac:spMk id="3" creationId="{AB5D2BA7-0C1B-6A62-5AEC-D4B024DBAE2A}"/>
          </ac:spMkLst>
        </pc:spChg>
        <pc:spChg chg="mod">
          <ac:chgData name="Winters, Amber" userId="389caf7d-7f00-408e-a4e9-0c8935e7778a" providerId="ADAL" clId="{1C9A8C34-9BAC-4149-B281-6271E9F0CA0F}" dt="2023-08-17T17:55:27.326" v="1" actId="1076"/>
          <ac:spMkLst>
            <pc:docMk/>
            <pc:sldMk cId="198307650" sldId="1244"/>
            <ac:spMk id="9" creationId="{7B82A8AF-5F29-08A1-A704-BFC742ABD396}"/>
          </ac:spMkLst>
        </pc:spChg>
        <pc:spChg chg="mod">
          <ac:chgData name="Winters, Amber" userId="389caf7d-7f00-408e-a4e9-0c8935e7778a" providerId="ADAL" clId="{1C9A8C34-9BAC-4149-B281-6271E9F0CA0F}" dt="2023-08-17T17:55:23.096" v="0" actId="14100"/>
          <ac:spMkLst>
            <pc:docMk/>
            <pc:sldMk cId="198307650" sldId="1244"/>
            <ac:spMk id="11" creationId="{F246F9F1-3160-1FAF-37EF-92901115E6B4}"/>
          </ac:spMkLst>
        </pc:spChg>
      </pc:sldChg>
      <pc:sldChg chg="addSp delSp modSp mod modTransition modAnim modNotesTx">
        <pc:chgData name="Winters, Amber" userId="389caf7d-7f00-408e-a4e9-0c8935e7778a" providerId="ADAL" clId="{1C9A8C34-9BAC-4149-B281-6271E9F0CA0F}" dt="2024-01-09T15:56:55.620" v="10037" actId="478"/>
        <pc:sldMkLst>
          <pc:docMk/>
          <pc:sldMk cId="2778090735" sldId="1245"/>
        </pc:sldMkLst>
        <pc:spChg chg="add del mod">
          <ac:chgData name="Winters, Amber" userId="389caf7d-7f00-408e-a4e9-0c8935e7778a" providerId="ADAL" clId="{1C9A8C34-9BAC-4149-B281-6271E9F0CA0F}" dt="2024-01-09T15:56:55.620" v="10037" actId="478"/>
          <ac:spMkLst>
            <pc:docMk/>
            <pc:sldMk cId="2778090735" sldId="1245"/>
            <ac:spMk id="2" creationId="{9D2630CC-31AF-C4D6-E9C0-B5708511E957}"/>
          </ac:spMkLst>
        </pc:spChg>
        <pc:spChg chg="del mod">
          <ac:chgData name="Winters, Amber" userId="389caf7d-7f00-408e-a4e9-0c8935e7778a" providerId="ADAL" clId="{1C9A8C34-9BAC-4149-B281-6271E9F0CA0F}" dt="2023-08-17T19:52:14.887" v="1441" actId="478"/>
          <ac:spMkLst>
            <pc:docMk/>
            <pc:sldMk cId="2778090735" sldId="1245"/>
            <ac:spMk id="3" creationId="{AB5D2BA7-0C1B-6A62-5AEC-D4B024DBAE2A}"/>
          </ac:spMkLst>
        </pc:spChg>
        <pc:spChg chg="mod">
          <ac:chgData name="Winters, Amber" userId="389caf7d-7f00-408e-a4e9-0c8935e7778a" providerId="ADAL" clId="{1C9A8C34-9BAC-4149-B281-6271E9F0CA0F}" dt="2023-08-17T19:55:18.186" v="1461" actId="1076"/>
          <ac:spMkLst>
            <pc:docMk/>
            <pc:sldMk cId="2778090735" sldId="1245"/>
            <ac:spMk id="4" creationId="{0C6EEEE4-6D16-4DD7-6DCE-565043A6E7E2}"/>
          </ac:spMkLst>
        </pc:spChg>
        <pc:spChg chg="del">
          <ac:chgData name="Winters, Amber" userId="389caf7d-7f00-408e-a4e9-0c8935e7778a" providerId="ADAL" clId="{1C9A8C34-9BAC-4149-B281-6271E9F0CA0F}" dt="2023-08-17T19:54:05.960" v="1444" actId="478"/>
          <ac:spMkLst>
            <pc:docMk/>
            <pc:sldMk cId="2778090735" sldId="1245"/>
            <ac:spMk id="5" creationId="{B6F8D176-56D6-992E-D7DC-A529AFB446CA}"/>
          </ac:spMkLst>
        </pc:spChg>
        <pc:spChg chg="del">
          <ac:chgData name="Winters, Amber" userId="389caf7d-7f00-408e-a4e9-0c8935e7778a" providerId="ADAL" clId="{1C9A8C34-9BAC-4149-B281-6271E9F0CA0F}" dt="2023-08-17T19:53:57.063" v="1442" actId="478"/>
          <ac:spMkLst>
            <pc:docMk/>
            <pc:sldMk cId="2778090735" sldId="1245"/>
            <ac:spMk id="6" creationId="{77984557-C7E2-9FAE-143E-BDBA10087A13}"/>
          </ac:spMkLst>
        </pc:spChg>
        <pc:spChg chg="add del mod">
          <ac:chgData name="Winters, Amber" userId="389caf7d-7f00-408e-a4e9-0c8935e7778a" providerId="ADAL" clId="{1C9A8C34-9BAC-4149-B281-6271E9F0CA0F}" dt="2023-08-17T19:54:07.319" v="1445" actId="478"/>
          <ac:spMkLst>
            <pc:docMk/>
            <pc:sldMk cId="2778090735" sldId="1245"/>
            <ac:spMk id="7" creationId="{753EF611-F8EF-3D6A-AF1A-9ED068337B87}"/>
          </ac:spMkLst>
        </pc:spChg>
        <pc:spChg chg="add mod">
          <ac:chgData name="Winters, Amber" userId="389caf7d-7f00-408e-a4e9-0c8935e7778a" providerId="ADAL" clId="{1C9A8C34-9BAC-4149-B281-6271E9F0CA0F}" dt="2023-09-14T16:41:25.433" v="1650" actId="2711"/>
          <ac:spMkLst>
            <pc:docMk/>
            <pc:sldMk cId="2778090735" sldId="1245"/>
            <ac:spMk id="9" creationId="{0C25CDE4-4E25-6AAA-583B-D87AE21AA26A}"/>
          </ac:spMkLst>
        </pc:spChg>
        <pc:spChg chg="add mod">
          <ac:chgData name="Winters, Amber" userId="389caf7d-7f00-408e-a4e9-0c8935e7778a" providerId="ADAL" clId="{1C9A8C34-9BAC-4149-B281-6271E9F0CA0F}" dt="2024-01-09T15:22:10.067" v="9996" actId="20577"/>
          <ac:spMkLst>
            <pc:docMk/>
            <pc:sldMk cId="2778090735" sldId="1245"/>
            <ac:spMk id="10" creationId="{92CC19A3-A8CE-53E1-2F37-81F6010A2EF2}"/>
          </ac:spMkLst>
        </pc:spChg>
        <pc:spChg chg="add mod">
          <ac:chgData name="Winters, Amber" userId="389caf7d-7f00-408e-a4e9-0c8935e7778a" providerId="ADAL" clId="{1C9A8C34-9BAC-4149-B281-6271E9F0CA0F}" dt="2023-10-03T17:30:09" v="2233" actId="14100"/>
          <ac:spMkLst>
            <pc:docMk/>
            <pc:sldMk cId="2778090735" sldId="1245"/>
            <ac:spMk id="12" creationId="{04644808-4355-187E-3B25-DF1DD7650AF9}"/>
          </ac:spMkLst>
        </pc:spChg>
        <pc:spChg chg="add mod">
          <ac:chgData name="Winters, Amber" userId="389caf7d-7f00-408e-a4e9-0c8935e7778a" providerId="ADAL" clId="{1C9A8C34-9BAC-4149-B281-6271E9F0CA0F}" dt="2023-10-03T17:30:12.531" v="2234" actId="1076"/>
          <ac:spMkLst>
            <pc:docMk/>
            <pc:sldMk cId="2778090735" sldId="1245"/>
            <ac:spMk id="13" creationId="{4CEC1846-4CD7-44BB-B49F-FE839498F99C}"/>
          </ac:spMkLst>
        </pc:spChg>
        <pc:spChg chg="add mod">
          <ac:chgData name="Winters, Amber" userId="389caf7d-7f00-408e-a4e9-0c8935e7778a" providerId="ADAL" clId="{1C9A8C34-9BAC-4149-B281-6271E9F0CA0F}" dt="2023-08-17T19:54:43.732" v="1453"/>
          <ac:spMkLst>
            <pc:docMk/>
            <pc:sldMk cId="2778090735" sldId="1245"/>
            <ac:spMk id="15" creationId="{2E94D057-77E8-9A69-8C44-1FD4C9D108F5}"/>
          </ac:spMkLst>
        </pc:spChg>
        <pc:spChg chg="add mod">
          <ac:chgData name="Winters, Amber" userId="389caf7d-7f00-408e-a4e9-0c8935e7778a" providerId="ADAL" clId="{1C9A8C34-9BAC-4149-B281-6271E9F0CA0F}" dt="2024-01-09T15:20:05.045" v="9780" actId="14100"/>
          <ac:spMkLst>
            <pc:docMk/>
            <pc:sldMk cId="2778090735" sldId="1245"/>
            <ac:spMk id="16" creationId="{0D44727C-8B68-A95F-48FB-824E866BBFA3}"/>
          </ac:spMkLst>
        </pc:spChg>
        <pc:spChg chg="add mod">
          <ac:chgData name="Winters, Amber" userId="389caf7d-7f00-408e-a4e9-0c8935e7778a" providerId="ADAL" clId="{1C9A8C34-9BAC-4149-B281-6271E9F0CA0F}" dt="2023-09-14T14:51:09.005" v="1507" actId="164"/>
          <ac:spMkLst>
            <pc:docMk/>
            <pc:sldMk cId="2778090735" sldId="1245"/>
            <ac:spMk id="18" creationId="{25CE5D5C-1041-CE3B-7125-1A25A555CA29}"/>
          </ac:spMkLst>
        </pc:spChg>
        <pc:grpChg chg="add mod">
          <ac:chgData name="Winters, Amber" userId="389caf7d-7f00-408e-a4e9-0c8935e7778a" providerId="ADAL" clId="{1C9A8C34-9BAC-4149-B281-6271E9F0CA0F}" dt="2023-09-14T14:51:25.911" v="1525" actId="1035"/>
          <ac:grpSpMkLst>
            <pc:docMk/>
            <pc:sldMk cId="2778090735" sldId="1245"/>
            <ac:grpSpMk id="8" creationId="{CDE4C3E5-B373-A8B1-457C-D14449B6AE34}"/>
          </ac:grpSpMkLst>
        </pc:grpChg>
        <pc:grpChg chg="add mod">
          <ac:chgData name="Winters, Amber" userId="389caf7d-7f00-408e-a4e9-0c8935e7778a" providerId="ADAL" clId="{1C9A8C34-9BAC-4149-B281-6271E9F0CA0F}" dt="2024-01-09T15:20:11.295" v="9782" actId="1076"/>
          <ac:grpSpMkLst>
            <pc:docMk/>
            <pc:sldMk cId="2778090735" sldId="1245"/>
            <ac:grpSpMk id="11" creationId="{3630359D-F170-5FFA-5C47-2B845D35BF54}"/>
          </ac:grpSpMkLst>
        </pc:grpChg>
        <pc:grpChg chg="add mod">
          <ac:chgData name="Winters, Amber" userId="389caf7d-7f00-408e-a4e9-0c8935e7778a" providerId="ADAL" clId="{1C9A8C34-9BAC-4149-B281-6271E9F0CA0F}" dt="2024-01-09T15:20:07.566" v="9781" actId="1076"/>
          <ac:grpSpMkLst>
            <pc:docMk/>
            <pc:sldMk cId="2778090735" sldId="1245"/>
            <ac:grpSpMk id="14" creationId="{697BA5DE-B3CF-315F-A0D8-8BBA192214F0}"/>
          </ac:grpSpMkLst>
        </pc:grpChg>
        <pc:grpChg chg="add mod">
          <ac:chgData name="Winters, Amber" userId="389caf7d-7f00-408e-a4e9-0c8935e7778a" providerId="ADAL" clId="{1C9A8C34-9BAC-4149-B281-6271E9F0CA0F}" dt="2023-09-14T14:51:09.005" v="1507" actId="164"/>
          <ac:grpSpMkLst>
            <pc:docMk/>
            <pc:sldMk cId="2778090735" sldId="1245"/>
            <ac:grpSpMk id="17" creationId="{3911B736-E29C-224E-19AF-2631DEB5316E}"/>
          </ac:grpSpMkLst>
        </pc:grpChg>
        <pc:grpChg chg="add mod">
          <ac:chgData name="Winters, Amber" userId="389caf7d-7f00-408e-a4e9-0c8935e7778a" providerId="ADAL" clId="{1C9A8C34-9BAC-4149-B281-6271E9F0CA0F}" dt="2023-09-14T14:51:34.978" v="1537" actId="1036"/>
          <ac:grpSpMkLst>
            <pc:docMk/>
            <pc:sldMk cId="2778090735" sldId="1245"/>
            <ac:grpSpMk id="19" creationId="{62C2F76E-F647-B3CD-DDB4-206A96800387}"/>
          </ac:grpSpMkLst>
        </pc:grpChg>
        <pc:picChg chg="add mod modCrop">
          <ac:chgData name="Winters, Amber" userId="389caf7d-7f00-408e-a4e9-0c8935e7778a" providerId="ADAL" clId="{1C9A8C34-9BAC-4149-B281-6271E9F0CA0F}" dt="2023-09-14T14:50:25.267" v="1503" actId="164"/>
          <ac:picMkLst>
            <pc:docMk/>
            <pc:sldMk cId="2778090735" sldId="1245"/>
            <ac:picMk id="5" creationId="{0362FDB1-4DF5-F3D1-B65B-DA1ED9CB6E58}"/>
          </ac:picMkLst>
        </pc:picChg>
        <pc:picChg chg="add mod">
          <ac:chgData name="Winters, Amber" userId="389caf7d-7f00-408e-a4e9-0c8935e7778a" providerId="ADAL" clId="{1C9A8C34-9BAC-4149-B281-6271E9F0CA0F}" dt="2023-09-14T14:50:25.267" v="1503" actId="164"/>
          <ac:picMkLst>
            <pc:docMk/>
            <pc:sldMk cId="2778090735" sldId="1245"/>
            <ac:picMk id="7" creationId="{311FF1E0-FEE1-44F1-D6DB-F70D512749F7}"/>
          </ac:picMkLst>
        </pc:picChg>
      </pc:sldChg>
      <pc:sldChg chg="addSp delSp modSp mod modTransition modAnim modNotesTx">
        <pc:chgData name="Winters, Amber" userId="389caf7d-7f00-408e-a4e9-0c8935e7778a" providerId="ADAL" clId="{1C9A8C34-9BAC-4149-B281-6271E9F0CA0F}" dt="2024-01-09T15:57:06.287" v="10041" actId="478"/>
        <pc:sldMkLst>
          <pc:docMk/>
          <pc:sldMk cId="4165868966" sldId="1246"/>
        </pc:sldMkLst>
        <pc:spChg chg="del">
          <ac:chgData name="Winters, Amber" userId="389caf7d-7f00-408e-a4e9-0c8935e7778a" providerId="ADAL" clId="{1C9A8C34-9BAC-4149-B281-6271E9F0CA0F}" dt="2024-01-09T15:57:06.287" v="10041" actId="478"/>
          <ac:spMkLst>
            <pc:docMk/>
            <pc:sldMk cId="4165868966" sldId="1246"/>
            <ac:spMk id="2" creationId="{9D2630CC-31AF-C4D6-E9C0-B5708511E957}"/>
          </ac:spMkLst>
        </pc:spChg>
        <pc:spChg chg="add mod">
          <ac:chgData name="Winters, Amber" userId="389caf7d-7f00-408e-a4e9-0c8935e7778a" providerId="ADAL" clId="{1C9A8C34-9BAC-4149-B281-6271E9F0CA0F}" dt="2023-09-14T16:13:42.197" v="1586"/>
          <ac:spMkLst>
            <pc:docMk/>
            <pc:sldMk cId="4165868966" sldId="1246"/>
            <ac:spMk id="3" creationId="{5AE989F6-0D07-79AB-1E22-74C14F78FF1C}"/>
          </ac:spMkLst>
        </pc:spChg>
        <pc:spChg chg="mod">
          <ac:chgData name="Winters, Amber" userId="389caf7d-7f00-408e-a4e9-0c8935e7778a" providerId="ADAL" clId="{1C9A8C34-9BAC-4149-B281-6271E9F0CA0F}" dt="2023-09-14T16:13:30.415" v="1584" actId="20577"/>
          <ac:spMkLst>
            <pc:docMk/>
            <pc:sldMk cId="4165868966" sldId="1246"/>
            <ac:spMk id="4" creationId="{0C6EEEE4-6D16-4DD7-6DCE-565043A6E7E2}"/>
          </ac:spMkLst>
        </pc:spChg>
        <pc:spChg chg="add mod topLvl">
          <ac:chgData name="Winters, Amber" userId="389caf7d-7f00-408e-a4e9-0c8935e7778a" providerId="ADAL" clId="{1C9A8C34-9BAC-4149-B281-6271E9F0CA0F}" dt="2023-09-14T16:40:19.044" v="1636" actId="2711"/>
          <ac:spMkLst>
            <pc:docMk/>
            <pc:sldMk cId="4165868966" sldId="1246"/>
            <ac:spMk id="20" creationId="{7E504335-85C3-4AF1-09F3-BBD53492E6FD}"/>
          </ac:spMkLst>
        </pc:spChg>
        <pc:spChg chg="add mod topLvl">
          <ac:chgData name="Winters, Amber" userId="389caf7d-7f00-408e-a4e9-0c8935e7778a" providerId="ADAL" clId="{1C9A8C34-9BAC-4149-B281-6271E9F0CA0F}" dt="2023-09-14T16:40:29.409" v="1638" actId="2711"/>
          <ac:spMkLst>
            <pc:docMk/>
            <pc:sldMk cId="4165868966" sldId="1246"/>
            <ac:spMk id="21" creationId="{2C353E7D-B1B9-C053-7EE0-9D4526755957}"/>
          </ac:spMkLst>
        </pc:spChg>
        <pc:spChg chg="add mod">
          <ac:chgData name="Winters, Amber" userId="389caf7d-7f00-408e-a4e9-0c8935e7778a" providerId="ADAL" clId="{1C9A8C34-9BAC-4149-B281-6271E9F0CA0F}" dt="2023-09-14T16:40:24.710" v="1637" actId="2711"/>
          <ac:spMkLst>
            <pc:docMk/>
            <pc:sldMk cId="4165868966" sldId="1246"/>
            <ac:spMk id="27" creationId="{E7EDC32D-FBB6-F704-B9EB-D05E4732AA9B}"/>
          </ac:spMkLst>
        </pc:spChg>
        <pc:spChg chg="add mod">
          <ac:chgData name="Winters, Amber" userId="389caf7d-7f00-408e-a4e9-0c8935e7778a" providerId="ADAL" clId="{1C9A8C34-9BAC-4149-B281-6271E9F0CA0F}" dt="2023-09-14T16:40:34.908" v="1639" actId="2711"/>
          <ac:spMkLst>
            <pc:docMk/>
            <pc:sldMk cId="4165868966" sldId="1246"/>
            <ac:spMk id="28" creationId="{670EBE97-9C78-B85C-51A6-865B510313C2}"/>
          </ac:spMkLst>
        </pc:spChg>
        <pc:grpChg chg="add mod">
          <ac:chgData name="Winters, Amber" userId="389caf7d-7f00-408e-a4e9-0c8935e7778a" providerId="ADAL" clId="{1C9A8C34-9BAC-4149-B281-6271E9F0CA0F}" dt="2023-10-16T17:45:17.749" v="4803" actId="164"/>
          <ac:grpSpMkLst>
            <pc:docMk/>
            <pc:sldMk cId="4165868966" sldId="1246"/>
            <ac:grpSpMk id="3" creationId="{FF731C21-E305-D2FE-E696-645CDCF653EF}"/>
          </ac:grpSpMkLst>
        </pc:grpChg>
        <pc:grpChg chg="add mod">
          <ac:chgData name="Winters, Amber" userId="389caf7d-7f00-408e-a4e9-0c8935e7778a" providerId="ADAL" clId="{1C9A8C34-9BAC-4149-B281-6271E9F0CA0F}" dt="2023-10-16T17:46:25.714" v="4812" actId="164"/>
          <ac:grpSpMkLst>
            <pc:docMk/>
            <pc:sldMk cId="4165868966" sldId="1246"/>
            <ac:grpSpMk id="5" creationId="{9BBAF8FD-1239-1011-F295-5A93A7F3FD3F}"/>
          </ac:grpSpMkLst>
        </pc:grpChg>
        <pc:grpChg chg="add del mod">
          <ac:chgData name="Winters, Amber" userId="389caf7d-7f00-408e-a4e9-0c8935e7778a" providerId="ADAL" clId="{1C9A8C34-9BAC-4149-B281-6271E9F0CA0F}" dt="2023-09-14T16:14:10.888" v="1592" actId="165"/>
          <ac:grpSpMkLst>
            <pc:docMk/>
            <pc:sldMk cId="4165868966" sldId="1246"/>
            <ac:grpSpMk id="6" creationId="{33A5C812-4C31-4E8D-9E00-075941D5EACA}"/>
          </ac:grpSpMkLst>
        </pc:grpChg>
        <pc:grpChg chg="add mod">
          <ac:chgData name="Winters, Amber" userId="389caf7d-7f00-408e-a4e9-0c8935e7778a" providerId="ADAL" clId="{1C9A8C34-9BAC-4149-B281-6271E9F0CA0F}" dt="2023-10-16T17:46:25.714" v="4812" actId="164"/>
          <ac:grpSpMkLst>
            <pc:docMk/>
            <pc:sldMk cId="4165868966" sldId="1246"/>
            <ac:grpSpMk id="6" creationId="{4EB9C636-AA9F-CE13-B600-D4B3E3012BAD}"/>
          </ac:grpSpMkLst>
        </pc:grpChg>
        <pc:grpChg chg="add mod">
          <ac:chgData name="Winters, Amber" userId="389caf7d-7f00-408e-a4e9-0c8935e7778a" providerId="ADAL" clId="{1C9A8C34-9BAC-4149-B281-6271E9F0CA0F}" dt="2023-10-16T17:46:25.714" v="4812" actId="164"/>
          <ac:grpSpMkLst>
            <pc:docMk/>
            <pc:sldMk cId="4165868966" sldId="1246"/>
            <ac:grpSpMk id="7" creationId="{5DFBD149-8EEF-E441-E3CC-E56130BB3F0A}"/>
          </ac:grpSpMkLst>
        </pc:grpChg>
        <pc:grpChg chg="del">
          <ac:chgData name="Winters, Amber" userId="389caf7d-7f00-408e-a4e9-0c8935e7778a" providerId="ADAL" clId="{1C9A8C34-9BAC-4149-B281-6271E9F0CA0F}" dt="2023-09-14T16:13:23.171" v="1569" actId="478"/>
          <ac:grpSpMkLst>
            <pc:docMk/>
            <pc:sldMk cId="4165868966" sldId="1246"/>
            <ac:grpSpMk id="8" creationId="{CDE4C3E5-B373-A8B1-457C-D14449B6AE34}"/>
          </ac:grpSpMkLst>
        </pc:grpChg>
        <pc:grpChg chg="del">
          <ac:chgData name="Winters, Amber" userId="389caf7d-7f00-408e-a4e9-0c8935e7778a" providerId="ADAL" clId="{1C9A8C34-9BAC-4149-B281-6271E9F0CA0F}" dt="2023-09-14T16:13:23.935" v="1570" actId="478"/>
          <ac:grpSpMkLst>
            <pc:docMk/>
            <pc:sldMk cId="4165868966" sldId="1246"/>
            <ac:grpSpMk id="11" creationId="{3630359D-F170-5FFA-5C47-2B845D35BF54}"/>
          </ac:grpSpMkLst>
        </pc:grpChg>
        <pc:grpChg chg="del">
          <ac:chgData name="Winters, Amber" userId="389caf7d-7f00-408e-a4e9-0c8935e7778a" providerId="ADAL" clId="{1C9A8C34-9BAC-4149-B281-6271E9F0CA0F}" dt="2023-09-14T16:13:24.774" v="1571" actId="478"/>
          <ac:grpSpMkLst>
            <pc:docMk/>
            <pc:sldMk cId="4165868966" sldId="1246"/>
            <ac:grpSpMk id="14" creationId="{697BA5DE-B3CF-315F-A0D8-8BBA192214F0}"/>
          </ac:grpSpMkLst>
        </pc:grpChg>
        <pc:grpChg chg="del">
          <ac:chgData name="Winters, Amber" userId="389caf7d-7f00-408e-a4e9-0c8935e7778a" providerId="ADAL" clId="{1C9A8C34-9BAC-4149-B281-6271E9F0CA0F}" dt="2023-09-14T16:13:21.318" v="1568" actId="478"/>
          <ac:grpSpMkLst>
            <pc:docMk/>
            <pc:sldMk cId="4165868966" sldId="1246"/>
            <ac:grpSpMk id="19" creationId="{62C2F76E-F647-B3CD-DDB4-206A96800387}"/>
          </ac:grpSpMkLst>
        </pc:grpChg>
        <pc:grpChg chg="add mod">
          <ac:chgData name="Winters, Amber" userId="389caf7d-7f00-408e-a4e9-0c8935e7778a" providerId="ADAL" clId="{1C9A8C34-9BAC-4149-B281-6271E9F0CA0F}" dt="2023-10-16T17:45:17.749" v="4803" actId="164"/>
          <ac:grpSpMkLst>
            <pc:docMk/>
            <pc:sldMk cId="4165868966" sldId="1246"/>
            <ac:grpSpMk id="22" creationId="{276D0554-2069-3544-7D8F-D4A7D225D070}"/>
          </ac:grpSpMkLst>
        </pc:grpChg>
        <pc:grpChg chg="add mod">
          <ac:chgData name="Winters, Amber" userId="389caf7d-7f00-408e-a4e9-0c8935e7778a" providerId="ADAL" clId="{1C9A8C34-9BAC-4149-B281-6271E9F0CA0F}" dt="2023-09-14T16:39:59.651" v="1635" actId="1076"/>
          <ac:grpSpMkLst>
            <pc:docMk/>
            <pc:sldMk cId="4165868966" sldId="1246"/>
            <ac:grpSpMk id="26" creationId="{DA100A95-8D87-B4D3-F9AF-E3C68C8FC71F}"/>
          </ac:grpSpMkLst>
        </pc:grpChg>
        <pc:picChg chg="add mod">
          <ac:chgData name="Winters, Amber" userId="389caf7d-7f00-408e-a4e9-0c8935e7778a" providerId="ADAL" clId="{1C9A8C34-9BAC-4149-B281-6271E9F0CA0F}" dt="2023-10-16T17:45:23.133" v="4804" actId="164"/>
          <ac:picMkLst>
            <pc:docMk/>
            <pc:sldMk cId="4165868966" sldId="1246"/>
            <ac:picMk id="23" creationId="{4214AF5C-B2C8-7834-D0C6-9A1309B51C3B}"/>
          </ac:picMkLst>
        </pc:picChg>
        <pc:picChg chg="add mod">
          <ac:chgData name="Winters, Amber" userId="389caf7d-7f00-408e-a4e9-0c8935e7778a" providerId="ADAL" clId="{1C9A8C34-9BAC-4149-B281-6271E9F0CA0F}" dt="2023-10-16T17:45:26.947" v="4805" actId="164"/>
          <ac:picMkLst>
            <pc:docMk/>
            <pc:sldMk cId="4165868966" sldId="1246"/>
            <ac:picMk id="24" creationId="{2A32295E-1E78-AB18-1762-D97114F1E608}"/>
          </ac:picMkLst>
        </pc:picChg>
        <pc:picChg chg="add del mod">
          <ac:chgData name="Winters, Amber" userId="389caf7d-7f00-408e-a4e9-0c8935e7778a" providerId="ADAL" clId="{1C9A8C34-9BAC-4149-B281-6271E9F0CA0F}" dt="2023-09-14T16:17:24.390" v="1614" actId="478"/>
          <ac:picMkLst>
            <pc:docMk/>
            <pc:sldMk cId="4165868966" sldId="1246"/>
            <ac:picMk id="25" creationId="{2A32295E-1E78-AB18-1762-D97114F1E608}"/>
          </ac:picMkLst>
        </pc:picChg>
        <pc:picChg chg="add mod">
          <ac:chgData name="Winters, Amber" userId="389caf7d-7f00-408e-a4e9-0c8935e7778a" providerId="ADAL" clId="{1C9A8C34-9BAC-4149-B281-6271E9F0CA0F}" dt="2023-10-16T17:45:17.749" v="4803" actId="164"/>
          <ac:picMkLst>
            <pc:docMk/>
            <pc:sldMk cId="4165868966" sldId="1246"/>
            <ac:picMk id="1026" creationId="{C5524EDB-B1A8-C63D-66AA-6EF6CE631205}"/>
          </ac:picMkLst>
        </pc:picChg>
        <pc:picChg chg="add mod">
          <ac:chgData name="Winters, Amber" userId="389caf7d-7f00-408e-a4e9-0c8935e7778a" providerId="ADAL" clId="{1C9A8C34-9BAC-4149-B281-6271E9F0CA0F}" dt="2023-10-16T17:45:17.749" v="4803" actId="164"/>
          <ac:picMkLst>
            <pc:docMk/>
            <pc:sldMk cId="4165868966" sldId="1246"/>
            <ac:picMk id="1028" creationId="{44124331-D80D-04BE-BB84-97FD9352B9E4}"/>
          </ac:picMkLst>
        </pc:picChg>
        <pc:picChg chg="add mod">
          <ac:chgData name="Winters, Amber" userId="389caf7d-7f00-408e-a4e9-0c8935e7778a" providerId="ADAL" clId="{1C9A8C34-9BAC-4149-B281-6271E9F0CA0F}" dt="2023-10-16T17:45:23.133" v="4804" actId="164"/>
          <ac:picMkLst>
            <pc:docMk/>
            <pc:sldMk cId="4165868966" sldId="1246"/>
            <ac:picMk id="1030" creationId="{8B280C55-D169-FC80-EE56-597E0E73D40A}"/>
          </ac:picMkLst>
        </pc:picChg>
        <pc:picChg chg="add mod">
          <ac:chgData name="Winters, Amber" userId="389caf7d-7f00-408e-a4e9-0c8935e7778a" providerId="ADAL" clId="{1C9A8C34-9BAC-4149-B281-6271E9F0CA0F}" dt="2023-10-16T17:45:26.947" v="4805" actId="164"/>
          <ac:picMkLst>
            <pc:docMk/>
            <pc:sldMk cId="4165868966" sldId="1246"/>
            <ac:picMk id="1032" creationId="{62E28E8C-5238-5AAA-37FC-7908C710C577}"/>
          </ac:picMkLst>
        </pc:picChg>
      </pc:sldChg>
      <pc:sldChg chg="addSp delSp modSp mod modTransition modAnim modNotesTx">
        <pc:chgData name="Winters, Amber" userId="389caf7d-7f00-408e-a4e9-0c8935e7778a" providerId="ADAL" clId="{1C9A8C34-9BAC-4149-B281-6271E9F0CA0F}" dt="2024-01-09T15:57:08.804" v="10042" actId="478"/>
        <pc:sldMkLst>
          <pc:docMk/>
          <pc:sldMk cId="904729867" sldId="1247"/>
        </pc:sldMkLst>
        <pc:spChg chg="del">
          <ac:chgData name="Winters, Amber" userId="389caf7d-7f00-408e-a4e9-0c8935e7778a" providerId="ADAL" clId="{1C9A8C34-9BAC-4149-B281-6271E9F0CA0F}" dt="2024-01-09T15:57:08.804" v="10042" actId="478"/>
          <ac:spMkLst>
            <pc:docMk/>
            <pc:sldMk cId="904729867" sldId="1247"/>
            <ac:spMk id="2" creationId="{9D2630CC-31AF-C4D6-E9C0-B5708511E957}"/>
          </ac:spMkLst>
        </pc:spChg>
        <pc:spChg chg="add del mod">
          <ac:chgData name="Winters, Amber" userId="389caf7d-7f00-408e-a4e9-0c8935e7778a" providerId="ADAL" clId="{1C9A8C34-9BAC-4149-B281-6271E9F0CA0F}" dt="2023-09-14T16:42:22.120" v="1662" actId="478"/>
          <ac:spMkLst>
            <pc:docMk/>
            <pc:sldMk cId="904729867" sldId="1247"/>
            <ac:spMk id="3" creationId="{E55115E9-110D-3660-3239-A4417AAF94EA}"/>
          </ac:spMkLst>
        </pc:spChg>
        <pc:spChg chg="add mod">
          <ac:chgData name="Winters, Amber" userId="389caf7d-7f00-408e-a4e9-0c8935e7778a" providerId="ADAL" clId="{1C9A8C34-9BAC-4149-B281-6271E9F0CA0F}" dt="2023-10-16T17:45:32.936" v="4806" actId="164"/>
          <ac:spMkLst>
            <pc:docMk/>
            <pc:sldMk cId="904729867" sldId="1247"/>
            <ac:spMk id="5" creationId="{E55115E9-110D-3660-3239-A4417AAF94EA}"/>
          </ac:spMkLst>
        </pc:spChg>
        <pc:spChg chg="add mod topLvl">
          <ac:chgData name="Winters, Amber" userId="389caf7d-7f00-408e-a4e9-0c8935e7778a" providerId="ADAL" clId="{1C9A8C34-9BAC-4149-B281-6271E9F0CA0F}" dt="2023-10-16T17:45:32.936" v="4806" actId="164"/>
          <ac:spMkLst>
            <pc:docMk/>
            <pc:sldMk cId="904729867" sldId="1247"/>
            <ac:spMk id="6" creationId="{1B2CFA8F-94D9-F4F9-95B3-C1B052867031}"/>
          </ac:spMkLst>
        </pc:spChg>
        <pc:spChg chg="add mod">
          <ac:chgData name="Winters, Amber" userId="389caf7d-7f00-408e-a4e9-0c8935e7778a" providerId="ADAL" clId="{1C9A8C34-9BAC-4149-B281-6271E9F0CA0F}" dt="2023-10-16T17:45:37.152" v="4807" actId="164"/>
          <ac:spMkLst>
            <pc:docMk/>
            <pc:sldMk cId="904729867" sldId="1247"/>
            <ac:spMk id="8" creationId="{A156FD17-1D70-3947-2E0B-DA57CC049825}"/>
          </ac:spMkLst>
        </pc:spChg>
        <pc:spChg chg="add mod">
          <ac:chgData name="Winters, Amber" userId="389caf7d-7f00-408e-a4e9-0c8935e7778a" providerId="ADAL" clId="{1C9A8C34-9BAC-4149-B281-6271E9F0CA0F}" dt="2023-10-16T17:45:37.152" v="4807" actId="164"/>
          <ac:spMkLst>
            <pc:docMk/>
            <pc:sldMk cId="904729867" sldId="1247"/>
            <ac:spMk id="9" creationId="{277A71D6-5E8E-D2FF-B34B-985FAC471E64}"/>
          </ac:spMkLst>
        </pc:spChg>
        <pc:spChg chg="add mod">
          <ac:chgData name="Winters, Amber" userId="389caf7d-7f00-408e-a4e9-0c8935e7778a" providerId="ADAL" clId="{1C9A8C34-9BAC-4149-B281-6271E9F0CA0F}" dt="2023-10-16T17:45:42.373" v="4808" actId="164"/>
          <ac:spMkLst>
            <pc:docMk/>
            <pc:sldMk cId="904729867" sldId="1247"/>
            <ac:spMk id="10" creationId="{4FA0EB8E-C872-9582-D3F1-61808BD86AB7}"/>
          </ac:spMkLst>
        </pc:spChg>
        <pc:spChg chg="add mod topLvl">
          <ac:chgData name="Winters, Amber" userId="389caf7d-7f00-408e-a4e9-0c8935e7778a" providerId="ADAL" clId="{1C9A8C34-9BAC-4149-B281-6271E9F0CA0F}" dt="2023-10-16T17:45:42.373" v="4808" actId="164"/>
          <ac:spMkLst>
            <pc:docMk/>
            <pc:sldMk cId="904729867" sldId="1247"/>
            <ac:spMk id="11" creationId="{09A88C7D-72FF-4247-6B82-989509B248D7}"/>
          </ac:spMkLst>
        </pc:spChg>
        <pc:grpChg chg="add mod">
          <ac:chgData name="Winters, Amber" userId="389caf7d-7f00-408e-a4e9-0c8935e7778a" providerId="ADAL" clId="{1C9A8C34-9BAC-4149-B281-6271E9F0CA0F}" dt="2023-10-16T17:45:32.936" v="4806" actId="164"/>
          <ac:grpSpMkLst>
            <pc:docMk/>
            <pc:sldMk cId="904729867" sldId="1247"/>
            <ac:grpSpMk id="3" creationId="{9877C9AF-963A-A1C5-DC33-84E8E9A0BFD2}"/>
          </ac:grpSpMkLst>
        </pc:grpChg>
        <pc:grpChg chg="add mod">
          <ac:chgData name="Winters, Amber" userId="389caf7d-7f00-408e-a4e9-0c8935e7778a" providerId="ADAL" clId="{1C9A8C34-9BAC-4149-B281-6271E9F0CA0F}" dt="2023-10-16T17:45:37.152" v="4807" actId="164"/>
          <ac:grpSpMkLst>
            <pc:docMk/>
            <pc:sldMk cId="904729867" sldId="1247"/>
            <ac:grpSpMk id="7" creationId="{AE6BC6CF-B12D-305B-9416-CE4B19CAC0F7}"/>
          </ac:grpSpMkLst>
        </pc:grpChg>
        <pc:grpChg chg="add del mod">
          <ac:chgData name="Winters, Amber" userId="389caf7d-7f00-408e-a4e9-0c8935e7778a" providerId="ADAL" clId="{1C9A8C34-9BAC-4149-B281-6271E9F0CA0F}" dt="2023-09-14T16:42:57.501" v="1670" actId="165"/>
          <ac:grpSpMkLst>
            <pc:docMk/>
            <pc:sldMk cId="904729867" sldId="1247"/>
            <ac:grpSpMk id="7" creationId="{B6512680-36D7-055F-F66C-CDA77A64D115}"/>
          </ac:grpSpMkLst>
        </pc:grpChg>
        <pc:grpChg chg="add del mod">
          <ac:chgData name="Winters, Amber" userId="389caf7d-7f00-408e-a4e9-0c8935e7778a" providerId="ADAL" clId="{1C9A8C34-9BAC-4149-B281-6271E9F0CA0F}" dt="2023-09-14T16:43:43.911" v="1682" actId="165"/>
          <ac:grpSpMkLst>
            <pc:docMk/>
            <pc:sldMk cId="904729867" sldId="1247"/>
            <ac:grpSpMk id="12" creationId="{567D850F-1BDF-0D23-DC63-5A9ECAA8E306}"/>
          </ac:grpSpMkLst>
        </pc:grpChg>
        <pc:grpChg chg="add mod">
          <ac:chgData name="Winters, Amber" userId="389caf7d-7f00-408e-a4e9-0c8935e7778a" providerId="ADAL" clId="{1C9A8C34-9BAC-4149-B281-6271E9F0CA0F}" dt="2023-10-16T17:45:42.373" v="4808" actId="164"/>
          <ac:grpSpMkLst>
            <pc:docMk/>
            <pc:sldMk cId="904729867" sldId="1247"/>
            <ac:grpSpMk id="12" creationId="{D5563298-1006-65AD-BCA4-B9019ADA1DFE}"/>
          </ac:grpSpMkLst>
        </pc:grpChg>
        <pc:grpChg chg="add del mod">
          <ac:chgData name="Winters, Amber" userId="389caf7d-7f00-408e-a4e9-0c8935e7778a" providerId="ADAL" clId="{1C9A8C34-9BAC-4149-B281-6271E9F0CA0F}" dt="2023-09-14T16:44:12.426" v="1691" actId="165"/>
          <ac:grpSpMkLst>
            <pc:docMk/>
            <pc:sldMk cId="904729867" sldId="1247"/>
            <ac:grpSpMk id="13" creationId="{8A59C13B-6CB0-66B3-C306-054825F2D734}"/>
          </ac:grpSpMkLst>
        </pc:grpChg>
        <pc:grpChg chg="del">
          <ac:chgData name="Winters, Amber" userId="389caf7d-7f00-408e-a4e9-0c8935e7778a" providerId="ADAL" clId="{1C9A8C34-9BAC-4149-B281-6271E9F0CA0F}" dt="2023-09-14T16:42:07.267" v="1654" actId="478"/>
          <ac:grpSpMkLst>
            <pc:docMk/>
            <pc:sldMk cId="904729867" sldId="1247"/>
            <ac:grpSpMk id="22" creationId="{276D0554-2069-3544-7D8F-D4A7D225D070}"/>
          </ac:grpSpMkLst>
        </pc:grpChg>
        <pc:grpChg chg="del">
          <ac:chgData name="Winters, Amber" userId="389caf7d-7f00-408e-a4e9-0c8935e7778a" providerId="ADAL" clId="{1C9A8C34-9BAC-4149-B281-6271E9F0CA0F}" dt="2023-09-14T16:42:08.876" v="1655" actId="478"/>
          <ac:grpSpMkLst>
            <pc:docMk/>
            <pc:sldMk cId="904729867" sldId="1247"/>
            <ac:grpSpMk id="26" creationId="{DA100A95-8D87-B4D3-F9AF-E3C68C8FC71F}"/>
          </ac:grpSpMkLst>
        </pc:grpChg>
        <pc:picChg chg="del">
          <ac:chgData name="Winters, Amber" userId="389caf7d-7f00-408e-a4e9-0c8935e7778a" providerId="ADAL" clId="{1C9A8C34-9BAC-4149-B281-6271E9F0CA0F}" dt="2023-09-14T16:42:11.685" v="1659" actId="478"/>
          <ac:picMkLst>
            <pc:docMk/>
            <pc:sldMk cId="904729867" sldId="1247"/>
            <ac:picMk id="23" creationId="{4214AF5C-B2C8-7834-D0C6-9A1309B51C3B}"/>
          </ac:picMkLst>
        </pc:picChg>
        <pc:picChg chg="del">
          <ac:chgData name="Winters, Amber" userId="389caf7d-7f00-408e-a4e9-0c8935e7778a" providerId="ADAL" clId="{1C9A8C34-9BAC-4149-B281-6271E9F0CA0F}" dt="2023-09-14T16:42:10.387" v="1658" actId="478"/>
          <ac:picMkLst>
            <pc:docMk/>
            <pc:sldMk cId="904729867" sldId="1247"/>
            <ac:picMk id="24" creationId="{2A32295E-1E78-AB18-1762-D97114F1E608}"/>
          </ac:picMkLst>
        </pc:picChg>
        <pc:picChg chg="del">
          <ac:chgData name="Winters, Amber" userId="389caf7d-7f00-408e-a4e9-0c8935e7778a" providerId="ADAL" clId="{1C9A8C34-9BAC-4149-B281-6271E9F0CA0F}" dt="2023-09-14T16:42:06.092" v="1653" actId="478"/>
          <ac:picMkLst>
            <pc:docMk/>
            <pc:sldMk cId="904729867" sldId="1247"/>
            <ac:picMk id="1026" creationId="{C5524EDB-B1A8-C63D-66AA-6EF6CE631205}"/>
          </ac:picMkLst>
        </pc:picChg>
        <pc:picChg chg="del">
          <ac:chgData name="Winters, Amber" userId="389caf7d-7f00-408e-a4e9-0c8935e7778a" providerId="ADAL" clId="{1C9A8C34-9BAC-4149-B281-6271E9F0CA0F}" dt="2023-09-14T16:42:04.327" v="1652" actId="478"/>
          <ac:picMkLst>
            <pc:docMk/>
            <pc:sldMk cId="904729867" sldId="1247"/>
            <ac:picMk id="1028" creationId="{44124331-D80D-04BE-BB84-97FD9352B9E4}"/>
          </ac:picMkLst>
        </pc:picChg>
        <pc:picChg chg="del">
          <ac:chgData name="Winters, Amber" userId="389caf7d-7f00-408e-a4e9-0c8935e7778a" providerId="ADAL" clId="{1C9A8C34-9BAC-4149-B281-6271E9F0CA0F}" dt="2023-09-14T16:42:09.453" v="1656" actId="478"/>
          <ac:picMkLst>
            <pc:docMk/>
            <pc:sldMk cId="904729867" sldId="1247"/>
            <ac:picMk id="1030" creationId="{8B280C55-D169-FC80-EE56-597E0E73D40A}"/>
          </ac:picMkLst>
        </pc:picChg>
        <pc:picChg chg="del">
          <ac:chgData name="Winters, Amber" userId="389caf7d-7f00-408e-a4e9-0c8935e7778a" providerId="ADAL" clId="{1C9A8C34-9BAC-4149-B281-6271E9F0CA0F}" dt="2023-09-14T16:42:09.923" v="1657" actId="478"/>
          <ac:picMkLst>
            <pc:docMk/>
            <pc:sldMk cId="904729867" sldId="1247"/>
            <ac:picMk id="1032" creationId="{62E28E8C-5238-5AAA-37FC-7908C710C577}"/>
          </ac:picMkLst>
        </pc:picChg>
        <pc:picChg chg="add mod topLvl">
          <ac:chgData name="Winters, Amber" userId="389caf7d-7f00-408e-a4e9-0c8935e7778a" providerId="ADAL" clId="{1C9A8C34-9BAC-4149-B281-6271E9F0CA0F}" dt="2023-10-16T17:45:32.936" v="4806" actId="164"/>
          <ac:picMkLst>
            <pc:docMk/>
            <pc:sldMk cId="904729867" sldId="1247"/>
            <ac:picMk id="2050" creationId="{C938F731-00D1-137B-102D-424C2FEDCA70}"/>
          </ac:picMkLst>
        </pc:picChg>
        <pc:picChg chg="add mod">
          <ac:chgData name="Winters, Amber" userId="389caf7d-7f00-408e-a4e9-0c8935e7778a" providerId="ADAL" clId="{1C9A8C34-9BAC-4149-B281-6271E9F0CA0F}" dt="2023-10-16T17:45:37.152" v="4807" actId="164"/>
          <ac:picMkLst>
            <pc:docMk/>
            <pc:sldMk cId="904729867" sldId="1247"/>
            <ac:picMk id="2052" creationId="{57C73AED-CF8F-4E21-7F62-57D5366AA501}"/>
          </ac:picMkLst>
        </pc:picChg>
        <pc:picChg chg="add mod topLvl">
          <ac:chgData name="Winters, Amber" userId="389caf7d-7f00-408e-a4e9-0c8935e7778a" providerId="ADAL" clId="{1C9A8C34-9BAC-4149-B281-6271E9F0CA0F}" dt="2023-10-16T17:45:42.373" v="4808" actId="164"/>
          <ac:picMkLst>
            <pc:docMk/>
            <pc:sldMk cId="904729867" sldId="1247"/>
            <ac:picMk id="2054" creationId="{0639E7D7-4DBD-F6A8-DDD5-89A97E5B8E7C}"/>
          </ac:picMkLst>
        </pc:picChg>
      </pc:sldChg>
      <pc:sldChg chg="addSp delSp modSp mod modTransition modAnim modNotesTx">
        <pc:chgData name="Winters, Amber" userId="389caf7d-7f00-408e-a4e9-0c8935e7778a" providerId="ADAL" clId="{1C9A8C34-9BAC-4149-B281-6271E9F0CA0F}" dt="2024-01-09T15:57:04.154" v="10040" actId="478"/>
        <pc:sldMkLst>
          <pc:docMk/>
          <pc:sldMk cId="2676677673" sldId="1248"/>
        </pc:sldMkLst>
        <pc:spChg chg="del">
          <ac:chgData name="Winters, Amber" userId="389caf7d-7f00-408e-a4e9-0c8935e7778a" providerId="ADAL" clId="{1C9A8C34-9BAC-4149-B281-6271E9F0CA0F}" dt="2024-01-09T15:57:04.154" v="10040" actId="478"/>
          <ac:spMkLst>
            <pc:docMk/>
            <pc:sldMk cId="2676677673" sldId="1248"/>
            <ac:spMk id="2" creationId="{9D2630CC-31AF-C4D6-E9C0-B5708511E957}"/>
          </ac:spMkLst>
        </pc:spChg>
        <pc:spChg chg="mod">
          <ac:chgData name="Winters, Amber" userId="389caf7d-7f00-408e-a4e9-0c8935e7778a" providerId="ADAL" clId="{1C9A8C34-9BAC-4149-B281-6271E9F0CA0F}" dt="2023-09-14T16:52:54.714" v="1738" actId="20577"/>
          <ac:spMkLst>
            <pc:docMk/>
            <pc:sldMk cId="2676677673" sldId="1248"/>
            <ac:spMk id="4" creationId="{0C6EEEE4-6D16-4DD7-6DCE-565043A6E7E2}"/>
          </ac:spMkLst>
        </pc:spChg>
        <pc:spChg chg="add mod">
          <ac:chgData name="Winters, Amber" userId="389caf7d-7f00-408e-a4e9-0c8935e7778a" providerId="ADAL" clId="{1C9A8C34-9BAC-4149-B281-6271E9F0CA0F}" dt="2023-10-16T17:45:06.044" v="4801" actId="164"/>
          <ac:spMkLst>
            <pc:docMk/>
            <pc:sldMk cId="2676677673" sldId="1248"/>
            <ac:spMk id="6" creationId="{55D48816-CAEE-5B36-14B3-D04F98DAEFE8}"/>
          </ac:spMkLst>
        </pc:spChg>
        <pc:spChg chg="mod">
          <ac:chgData name="Winters, Amber" userId="389caf7d-7f00-408e-a4e9-0c8935e7778a" providerId="ADAL" clId="{1C9A8C34-9BAC-4149-B281-6271E9F0CA0F}" dt="2023-09-14T17:04:57.276" v="1753"/>
          <ac:spMkLst>
            <pc:docMk/>
            <pc:sldMk cId="2676677673" sldId="1248"/>
            <ac:spMk id="6" creationId="{A8BF0974-D19A-8585-E625-8CBE84FE4A3F}"/>
          </ac:spMkLst>
        </pc:spChg>
        <pc:spChg chg="add mod">
          <ac:chgData name="Winters, Amber" userId="389caf7d-7f00-408e-a4e9-0c8935e7778a" providerId="ADAL" clId="{1C9A8C34-9BAC-4149-B281-6271E9F0CA0F}" dt="2023-10-16T17:45:10.305" v="4802" actId="164"/>
          <ac:spMkLst>
            <pc:docMk/>
            <pc:sldMk cId="2676677673" sldId="1248"/>
            <ac:spMk id="7" creationId="{0AA20927-D982-3F35-777F-D946DE386797}"/>
          </ac:spMkLst>
        </pc:spChg>
        <pc:spChg chg="add mod">
          <ac:chgData name="Winters, Amber" userId="389caf7d-7f00-408e-a4e9-0c8935e7778a" providerId="ADAL" clId="{1C9A8C34-9BAC-4149-B281-6271E9F0CA0F}" dt="2023-10-16T17:45:10.305" v="4802" actId="164"/>
          <ac:spMkLst>
            <pc:docMk/>
            <pc:sldMk cId="2676677673" sldId="1248"/>
            <ac:spMk id="10" creationId="{6C77BDE5-CF44-E4E0-C92F-07E1103C8640}"/>
          </ac:spMkLst>
        </pc:spChg>
        <pc:spChg chg="del topLvl">
          <ac:chgData name="Winters, Amber" userId="389caf7d-7f00-408e-a4e9-0c8935e7778a" providerId="ADAL" clId="{1C9A8C34-9BAC-4149-B281-6271E9F0CA0F}" dt="2023-09-14T16:53:00.351" v="1743" actId="478"/>
          <ac:spMkLst>
            <pc:docMk/>
            <pc:sldMk cId="2676677673" sldId="1248"/>
            <ac:spMk id="15" creationId="{2E94D057-77E8-9A69-8C44-1FD4C9D108F5}"/>
          </ac:spMkLst>
        </pc:spChg>
        <pc:spChg chg="add del mod topLvl">
          <ac:chgData name="Winters, Amber" userId="389caf7d-7f00-408e-a4e9-0c8935e7778a" providerId="ADAL" clId="{1C9A8C34-9BAC-4149-B281-6271E9F0CA0F}" dt="2023-09-14T17:04:13.410" v="1752" actId="478"/>
          <ac:spMkLst>
            <pc:docMk/>
            <pc:sldMk cId="2676677673" sldId="1248"/>
            <ac:spMk id="16" creationId="{0D44727C-8B68-A95F-48FB-824E866BBFA3}"/>
          </ac:spMkLst>
        </pc:spChg>
        <pc:spChg chg="mod">
          <ac:chgData name="Winters, Amber" userId="389caf7d-7f00-408e-a4e9-0c8935e7778a" providerId="ADAL" clId="{1C9A8C34-9BAC-4149-B281-6271E9F0CA0F}" dt="2023-09-14T17:04:57.276" v="1753"/>
          <ac:spMkLst>
            <pc:docMk/>
            <pc:sldMk cId="2676677673" sldId="1248"/>
            <ac:spMk id="20" creationId="{92BF5CD2-6A9C-03B5-7CBA-EEBBD1A16AD0}"/>
          </ac:spMkLst>
        </pc:spChg>
        <pc:spChg chg="add del mod">
          <ac:chgData name="Winters, Amber" userId="389caf7d-7f00-408e-a4e9-0c8935e7778a" providerId="ADAL" clId="{1C9A8C34-9BAC-4149-B281-6271E9F0CA0F}" dt="2023-09-14T17:25:02.546" v="1950" actId="478"/>
          <ac:spMkLst>
            <pc:docMk/>
            <pc:sldMk cId="2676677673" sldId="1248"/>
            <ac:spMk id="21" creationId="{F4869E4F-2EB0-2E0E-D34C-5C9B123D4793}"/>
          </ac:spMkLst>
        </pc:spChg>
        <pc:spChg chg="add del mod">
          <ac:chgData name="Winters, Amber" userId="389caf7d-7f00-408e-a4e9-0c8935e7778a" providerId="ADAL" clId="{1C9A8C34-9BAC-4149-B281-6271E9F0CA0F}" dt="2023-09-14T17:25:03.341" v="1951" actId="478"/>
          <ac:spMkLst>
            <pc:docMk/>
            <pc:sldMk cId="2676677673" sldId="1248"/>
            <ac:spMk id="22" creationId="{93CD729E-A17B-4BDC-BA85-62B76AB18D8C}"/>
          </ac:spMkLst>
        </pc:spChg>
        <pc:spChg chg="add mod">
          <ac:chgData name="Winters, Amber" userId="389caf7d-7f00-408e-a4e9-0c8935e7778a" providerId="ADAL" clId="{1C9A8C34-9BAC-4149-B281-6271E9F0CA0F}" dt="2023-09-14T17:09:04.540" v="1829" actId="164"/>
          <ac:spMkLst>
            <pc:docMk/>
            <pc:sldMk cId="2676677673" sldId="1248"/>
            <ac:spMk id="25" creationId="{0561017B-F610-5C9C-3FB9-3920F1C3E682}"/>
          </ac:spMkLst>
        </pc:spChg>
        <pc:spChg chg="add del mod">
          <ac:chgData name="Winters, Amber" userId="389caf7d-7f00-408e-a4e9-0c8935e7778a" providerId="ADAL" clId="{1C9A8C34-9BAC-4149-B281-6271E9F0CA0F}" dt="2023-09-14T17:25:00.002" v="1948" actId="478"/>
          <ac:spMkLst>
            <pc:docMk/>
            <pc:sldMk cId="2676677673" sldId="1248"/>
            <ac:spMk id="27" creationId="{6D7CD8D6-1C89-E437-056A-2DAE8BC4889B}"/>
          </ac:spMkLst>
        </pc:spChg>
        <pc:spChg chg="add del mod">
          <ac:chgData name="Winters, Amber" userId="389caf7d-7f00-408e-a4e9-0c8935e7778a" providerId="ADAL" clId="{1C9A8C34-9BAC-4149-B281-6271E9F0CA0F}" dt="2023-09-14T17:24:58.976" v="1947" actId="478"/>
          <ac:spMkLst>
            <pc:docMk/>
            <pc:sldMk cId="2676677673" sldId="1248"/>
            <ac:spMk id="28" creationId="{A495057F-0B6E-9039-B8F3-BF7A3EC5144B}"/>
          </ac:spMkLst>
        </pc:spChg>
        <pc:spChg chg="add mod">
          <ac:chgData name="Winters, Amber" userId="389caf7d-7f00-408e-a4e9-0c8935e7778a" providerId="ADAL" clId="{1C9A8C34-9BAC-4149-B281-6271E9F0CA0F}" dt="2023-10-16T17:45:06.044" v="4801" actId="164"/>
          <ac:spMkLst>
            <pc:docMk/>
            <pc:sldMk cId="2676677673" sldId="1248"/>
            <ac:spMk id="33" creationId="{F8948715-DF3C-3E07-B8DA-290B3D4C7669}"/>
          </ac:spMkLst>
        </pc:spChg>
        <pc:grpChg chg="add mod">
          <ac:chgData name="Winters, Amber" userId="389caf7d-7f00-408e-a4e9-0c8935e7778a" providerId="ADAL" clId="{1C9A8C34-9BAC-4149-B281-6271E9F0CA0F}" dt="2023-10-16T17:45:06.044" v="4801" actId="164"/>
          <ac:grpSpMkLst>
            <pc:docMk/>
            <pc:sldMk cId="2676677673" sldId="1248"/>
            <ac:grpSpMk id="3" creationId="{81C3F927-1719-8EA6-00BC-EED1B84ABB8F}"/>
          </ac:grpSpMkLst>
        </pc:grpChg>
        <pc:grpChg chg="add del mod">
          <ac:chgData name="Winters, Amber" userId="389caf7d-7f00-408e-a4e9-0c8935e7778a" providerId="ADAL" clId="{1C9A8C34-9BAC-4149-B281-6271E9F0CA0F}" dt="2023-09-14T17:05:11.453" v="1755" actId="478"/>
          <ac:grpSpMkLst>
            <pc:docMk/>
            <pc:sldMk cId="2676677673" sldId="1248"/>
            <ac:grpSpMk id="3" creationId="{E711D370-95CB-C77C-D0B1-F501F85770B1}"/>
          </ac:grpSpMkLst>
        </pc:grpChg>
        <pc:grpChg chg="add mod">
          <ac:chgData name="Winters, Amber" userId="389caf7d-7f00-408e-a4e9-0c8935e7778a" providerId="ADAL" clId="{1C9A8C34-9BAC-4149-B281-6271E9F0CA0F}" dt="2023-10-16T17:45:10.305" v="4802" actId="164"/>
          <ac:grpSpMkLst>
            <pc:docMk/>
            <pc:sldMk cId="2676677673" sldId="1248"/>
            <ac:grpSpMk id="8" creationId="{6FDDFFD4-7F2E-EA25-3FFB-BD97BCC30477}"/>
          </ac:grpSpMkLst>
        </pc:grpChg>
        <pc:grpChg chg="del">
          <ac:chgData name="Winters, Amber" userId="389caf7d-7f00-408e-a4e9-0c8935e7778a" providerId="ADAL" clId="{1C9A8C34-9BAC-4149-B281-6271E9F0CA0F}" dt="2023-09-14T16:52:58.306" v="1739" actId="478"/>
          <ac:grpSpMkLst>
            <pc:docMk/>
            <pc:sldMk cId="2676677673" sldId="1248"/>
            <ac:grpSpMk id="8" creationId="{CDE4C3E5-B373-A8B1-457C-D14449B6AE34}"/>
          </ac:grpSpMkLst>
        </pc:grpChg>
        <pc:grpChg chg="del">
          <ac:chgData name="Winters, Amber" userId="389caf7d-7f00-408e-a4e9-0c8935e7778a" providerId="ADAL" clId="{1C9A8C34-9BAC-4149-B281-6271E9F0CA0F}" dt="2023-09-14T16:52:59.171" v="1741" actId="478"/>
          <ac:grpSpMkLst>
            <pc:docMk/>
            <pc:sldMk cId="2676677673" sldId="1248"/>
            <ac:grpSpMk id="11" creationId="{3630359D-F170-5FFA-5C47-2B845D35BF54}"/>
          </ac:grpSpMkLst>
        </pc:grpChg>
        <pc:grpChg chg="del">
          <ac:chgData name="Winters, Amber" userId="389caf7d-7f00-408e-a4e9-0c8935e7778a" providerId="ADAL" clId="{1C9A8C34-9BAC-4149-B281-6271E9F0CA0F}" dt="2023-09-14T16:53:00.351" v="1743" actId="478"/>
          <ac:grpSpMkLst>
            <pc:docMk/>
            <pc:sldMk cId="2676677673" sldId="1248"/>
            <ac:grpSpMk id="14" creationId="{697BA5DE-B3CF-315F-A0D8-8BBA192214F0}"/>
          </ac:grpSpMkLst>
        </pc:grpChg>
        <pc:grpChg chg="del">
          <ac:chgData name="Winters, Amber" userId="389caf7d-7f00-408e-a4e9-0c8935e7778a" providerId="ADAL" clId="{1C9A8C34-9BAC-4149-B281-6271E9F0CA0F}" dt="2023-09-14T16:52:58.715" v="1740" actId="478"/>
          <ac:grpSpMkLst>
            <pc:docMk/>
            <pc:sldMk cId="2676677673" sldId="1248"/>
            <ac:grpSpMk id="19" creationId="{62C2F76E-F647-B3CD-DDB4-206A96800387}"/>
          </ac:grpSpMkLst>
        </pc:grpChg>
        <pc:grpChg chg="add del mod">
          <ac:chgData name="Winters, Amber" userId="389caf7d-7f00-408e-a4e9-0c8935e7778a" providerId="ADAL" clId="{1C9A8C34-9BAC-4149-B281-6271E9F0CA0F}" dt="2023-09-14T17:25:00.965" v="1949" actId="478"/>
          <ac:grpSpMkLst>
            <pc:docMk/>
            <pc:sldMk cId="2676677673" sldId="1248"/>
            <ac:grpSpMk id="26" creationId="{398C3B18-458F-2575-FC99-ACC64473A5B9}"/>
          </ac:grpSpMkLst>
        </pc:grpChg>
        <pc:picChg chg="add mod">
          <ac:chgData name="Winters, Amber" userId="389caf7d-7f00-408e-a4e9-0c8935e7778a" providerId="ADAL" clId="{1C9A8C34-9BAC-4149-B281-6271E9F0CA0F}" dt="2023-10-16T17:45:06.044" v="4801" actId="164"/>
          <ac:picMkLst>
            <pc:docMk/>
            <pc:sldMk cId="2676677673" sldId="1248"/>
            <ac:picMk id="5" creationId="{655E175A-1B6A-2629-8431-EF3B3A6E51E6}"/>
          </ac:picMkLst>
        </pc:picChg>
        <pc:picChg chg="add mod">
          <ac:chgData name="Winters, Amber" userId="389caf7d-7f00-408e-a4e9-0c8935e7778a" providerId="ADAL" clId="{1C9A8C34-9BAC-4149-B281-6271E9F0CA0F}" dt="2023-10-16T17:45:10.305" v="4802" actId="164"/>
          <ac:picMkLst>
            <pc:docMk/>
            <pc:sldMk cId="2676677673" sldId="1248"/>
            <ac:picMk id="9" creationId="{273782B5-F52B-5743-3793-5A70FCED2FE9}"/>
          </ac:picMkLst>
        </pc:picChg>
        <pc:picChg chg="add mod modCrop">
          <ac:chgData name="Winters, Amber" userId="389caf7d-7f00-408e-a4e9-0c8935e7778a" providerId="ADAL" clId="{1C9A8C34-9BAC-4149-B281-6271E9F0CA0F}" dt="2023-09-14T17:09:04.540" v="1829" actId="164"/>
          <ac:picMkLst>
            <pc:docMk/>
            <pc:sldMk cId="2676677673" sldId="1248"/>
            <ac:picMk id="24" creationId="{66D6B359-F00C-047B-7025-CCC24B91AE52}"/>
          </ac:picMkLst>
        </pc:picChg>
        <pc:picChg chg="add del mod">
          <ac:chgData name="Winters, Amber" userId="389caf7d-7f00-408e-a4e9-0c8935e7778a" providerId="ADAL" clId="{1C9A8C34-9BAC-4149-B281-6271E9F0CA0F}" dt="2023-09-14T17:24:53.731" v="1944" actId="478"/>
          <ac:picMkLst>
            <pc:docMk/>
            <pc:sldMk cId="2676677673" sldId="1248"/>
            <ac:picMk id="30" creationId="{0A577852-EFB7-6AF6-D18E-51BDA2D91001}"/>
          </ac:picMkLst>
        </pc:picChg>
        <pc:picChg chg="add del mod">
          <ac:chgData name="Winters, Amber" userId="389caf7d-7f00-408e-a4e9-0c8935e7778a" providerId="ADAL" clId="{1C9A8C34-9BAC-4149-B281-6271E9F0CA0F}" dt="2023-09-14T17:24:54.347" v="1945" actId="478"/>
          <ac:picMkLst>
            <pc:docMk/>
            <pc:sldMk cId="2676677673" sldId="1248"/>
            <ac:picMk id="32" creationId="{A4BD777A-A4B1-E6E8-878C-51794A610C01}"/>
          </ac:picMkLst>
        </pc:picChg>
      </pc:sldChg>
      <pc:sldChg chg="addSp delSp modSp mod ord modTransition modAnim modNotesTx">
        <pc:chgData name="Winters, Amber" userId="389caf7d-7f00-408e-a4e9-0c8935e7778a" providerId="ADAL" clId="{1C9A8C34-9BAC-4149-B281-6271E9F0CA0F}" dt="2024-01-09T15:57:00.916" v="10039" actId="478"/>
        <pc:sldMkLst>
          <pc:docMk/>
          <pc:sldMk cId="2970308691" sldId="1249"/>
        </pc:sldMkLst>
        <pc:spChg chg="del">
          <ac:chgData name="Winters, Amber" userId="389caf7d-7f00-408e-a4e9-0c8935e7778a" providerId="ADAL" clId="{1C9A8C34-9BAC-4149-B281-6271E9F0CA0F}" dt="2024-01-09T15:57:00.916" v="10039" actId="478"/>
          <ac:spMkLst>
            <pc:docMk/>
            <pc:sldMk cId="2970308691" sldId="1249"/>
            <ac:spMk id="2" creationId="{9D2630CC-31AF-C4D6-E9C0-B5708511E957}"/>
          </ac:spMkLst>
        </pc:spChg>
        <pc:spChg chg="mod">
          <ac:chgData name="Winters, Amber" userId="389caf7d-7f00-408e-a4e9-0c8935e7778a" providerId="ADAL" clId="{1C9A8C34-9BAC-4149-B281-6271E9F0CA0F}" dt="2023-10-16T17:44:51.706" v="4799" actId="164"/>
          <ac:spMkLst>
            <pc:docMk/>
            <pc:sldMk cId="2970308691" sldId="1249"/>
            <ac:spMk id="21" creationId="{F4869E4F-2EB0-2E0E-D34C-5C9B123D4793}"/>
          </ac:spMkLst>
        </pc:spChg>
        <pc:spChg chg="mod">
          <ac:chgData name="Winters, Amber" userId="389caf7d-7f00-408e-a4e9-0c8935e7778a" providerId="ADAL" clId="{1C9A8C34-9BAC-4149-B281-6271E9F0CA0F}" dt="2023-10-16T17:44:51.706" v="4799" actId="164"/>
          <ac:spMkLst>
            <pc:docMk/>
            <pc:sldMk cId="2970308691" sldId="1249"/>
            <ac:spMk id="22" creationId="{93CD729E-A17B-4BDC-BA85-62B76AB18D8C}"/>
          </ac:spMkLst>
        </pc:spChg>
        <pc:spChg chg="mod">
          <ac:chgData name="Winters, Amber" userId="389caf7d-7f00-408e-a4e9-0c8935e7778a" providerId="ADAL" clId="{1C9A8C34-9BAC-4149-B281-6271E9F0CA0F}" dt="2023-10-16T17:44:58.599" v="4800" actId="164"/>
          <ac:spMkLst>
            <pc:docMk/>
            <pc:sldMk cId="2970308691" sldId="1249"/>
            <ac:spMk id="27" creationId="{6D7CD8D6-1C89-E437-056A-2DAE8BC4889B}"/>
          </ac:spMkLst>
        </pc:spChg>
        <pc:spChg chg="mod">
          <ac:chgData name="Winters, Amber" userId="389caf7d-7f00-408e-a4e9-0c8935e7778a" providerId="ADAL" clId="{1C9A8C34-9BAC-4149-B281-6271E9F0CA0F}" dt="2023-10-16T17:44:58.599" v="4800" actId="164"/>
          <ac:spMkLst>
            <pc:docMk/>
            <pc:sldMk cId="2970308691" sldId="1249"/>
            <ac:spMk id="28" creationId="{A495057F-0B6E-9039-B8F3-BF7A3EC5144B}"/>
          </ac:spMkLst>
        </pc:spChg>
        <pc:grpChg chg="add mod">
          <ac:chgData name="Winters, Amber" userId="389caf7d-7f00-408e-a4e9-0c8935e7778a" providerId="ADAL" clId="{1C9A8C34-9BAC-4149-B281-6271E9F0CA0F}" dt="2023-10-16T17:44:58.599" v="4800" actId="164"/>
          <ac:grpSpMkLst>
            <pc:docMk/>
            <pc:sldMk cId="2970308691" sldId="1249"/>
            <ac:grpSpMk id="3" creationId="{8BA83895-28E1-F46A-7D29-8D1FF5FA6CDA}"/>
          </ac:grpSpMkLst>
        </pc:grpChg>
        <pc:grpChg chg="add mod">
          <ac:chgData name="Winters, Amber" userId="389caf7d-7f00-408e-a4e9-0c8935e7778a" providerId="ADAL" clId="{1C9A8C34-9BAC-4149-B281-6271E9F0CA0F}" dt="2023-10-16T17:44:51.706" v="4799" actId="164"/>
          <ac:grpSpMkLst>
            <pc:docMk/>
            <pc:sldMk cId="2970308691" sldId="1249"/>
            <ac:grpSpMk id="5" creationId="{506592C7-5270-2284-4E8D-031C13C9B31F}"/>
          </ac:grpSpMkLst>
        </pc:grpChg>
        <pc:grpChg chg="add mod">
          <ac:chgData name="Winters, Amber" userId="389caf7d-7f00-408e-a4e9-0c8935e7778a" providerId="ADAL" clId="{1C9A8C34-9BAC-4149-B281-6271E9F0CA0F}" dt="2023-10-16T17:44:58.599" v="4800" actId="164"/>
          <ac:grpSpMkLst>
            <pc:docMk/>
            <pc:sldMk cId="2970308691" sldId="1249"/>
            <ac:grpSpMk id="6" creationId="{C5BE53C2-B4BF-B184-84A0-2E9560FB2BE9}"/>
          </ac:grpSpMkLst>
        </pc:grpChg>
        <pc:grpChg chg="mod">
          <ac:chgData name="Winters, Amber" userId="389caf7d-7f00-408e-a4e9-0c8935e7778a" providerId="ADAL" clId="{1C9A8C34-9BAC-4149-B281-6271E9F0CA0F}" dt="2023-10-16T17:44:51.706" v="4799" actId="164"/>
          <ac:grpSpMkLst>
            <pc:docMk/>
            <pc:sldMk cId="2970308691" sldId="1249"/>
            <ac:grpSpMk id="26" creationId="{398C3B18-458F-2575-FC99-ACC64473A5B9}"/>
          </ac:grpSpMkLst>
        </pc:grpChg>
        <pc:picChg chg="mod">
          <ac:chgData name="Winters, Amber" userId="389caf7d-7f00-408e-a4e9-0c8935e7778a" providerId="ADAL" clId="{1C9A8C34-9BAC-4149-B281-6271E9F0CA0F}" dt="2023-09-14T17:24:33.790" v="1940" actId="164"/>
          <ac:picMkLst>
            <pc:docMk/>
            <pc:sldMk cId="2970308691" sldId="1249"/>
            <ac:picMk id="30" creationId="{0A577852-EFB7-6AF6-D18E-51BDA2D91001}"/>
          </ac:picMkLst>
        </pc:picChg>
        <pc:picChg chg="mod">
          <ac:chgData name="Winters, Amber" userId="389caf7d-7f00-408e-a4e9-0c8935e7778a" providerId="ADAL" clId="{1C9A8C34-9BAC-4149-B281-6271E9F0CA0F}" dt="2023-09-14T17:24:33.790" v="1940" actId="164"/>
          <ac:picMkLst>
            <pc:docMk/>
            <pc:sldMk cId="2970308691" sldId="1249"/>
            <ac:picMk id="32" creationId="{A4BD777A-A4B1-E6E8-878C-51794A610C01}"/>
          </ac:picMkLst>
        </pc:picChg>
      </pc:sldChg>
      <pc:sldChg chg="delSp modSp mod modTransition modNotesTx">
        <pc:chgData name="Winters, Amber" userId="389caf7d-7f00-408e-a4e9-0c8935e7778a" providerId="ADAL" clId="{1C9A8C34-9BAC-4149-B281-6271E9F0CA0F}" dt="2024-01-09T15:57:11.248" v="10043" actId="478"/>
        <pc:sldMkLst>
          <pc:docMk/>
          <pc:sldMk cId="3654517626" sldId="1250"/>
        </pc:sldMkLst>
        <pc:spChg chg="mod">
          <ac:chgData name="Winters, Amber" userId="389caf7d-7f00-408e-a4e9-0c8935e7778a" providerId="ADAL" clId="{1C9A8C34-9BAC-4149-B281-6271E9F0CA0F}" dt="2023-10-03T17:32:38.110" v="2314" actId="20577"/>
          <ac:spMkLst>
            <pc:docMk/>
            <pc:sldMk cId="3654517626" sldId="1250"/>
            <ac:spMk id="2" creationId="{0EDE3EBE-41B6-76B7-323A-9B8518D8D773}"/>
          </ac:spMkLst>
        </pc:spChg>
        <pc:spChg chg="del">
          <ac:chgData name="Winters, Amber" userId="389caf7d-7f00-408e-a4e9-0c8935e7778a" providerId="ADAL" clId="{1C9A8C34-9BAC-4149-B281-6271E9F0CA0F}" dt="2024-01-09T15:57:11.248" v="10043" actId="478"/>
          <ac:spMkLst>
            <pc:docMk/>
            <pc:sldMk cId="3654517626" sldId="1250"/>
            <ac:spMk id="3" creationId="{5F4E1B54-093F-5C94-F361-40E676A13EB9}"/>
          </ac:spMkLst>
        </pc:spChg>
      </pc:sldChg>
      <pc:sldChg chg="addSp delSp modSp mod modTransition modAnim modNotesTx">
        <pc:chgData name="Winters, Amber" userId="389caf7d-7f00-408e-a4e9-0c8935e7778a" providerId="ADAL" clId="{1C9A8C34-9BAC-4149-B281-6271E9F0CA0F}" dt="2023-10-16T19:19:19.847" v="7480" actId="20577"/>
        <pc:sldMkLst>
          <pc:docMk/>
          <pc:sldMk cId="16345024" sldId="1251"/>
        </pc:sldMkLst>
        <pc:spChg chg="mod">
          <ac:chgData name="Winters, Amber" userId="389caf7d-7f00-408e-a4e9-0c8935e7778a" providerId="ADAL" clId="{1C9A8C34-9BAC-4149-B281-6271E9F0CA0F}" dt="2023-10-03T17:39:09.567" v="2356" actId="122"/>
          <ac:spMkLst>
            <pc:docMk/>
            <pc:sldMk cId="16345024" sldId="1251"/>
            <ac:spMk id="4" creationId="{0C6EEEE4-6D16-4DD7-6DCE-565043A6E7E2}"/>
          </ac:spMkLst>
        </pc:spChg>
        <pc:spChg chg="del">
          <ac:chgData name="Winters, Amber" userId="389caf7d-7f00-408e-a4e9-0c8935e7778a" providerId="ADAL" clId="{1C9A8C34-9BAC-4149-B281-6271E9F0CA0F}" dt="2023-10-03T17:36:38.740" v="2323" actId="478"/>
          <ac:spMkLst>
            <pc:docMk/>
            <pc:sldMk cId="16345024" sldId="1251"/>
            <ac:spMk id="5" creationId="{E55115E9-110D-3660-3239-A4417AAF94EA}"/>
          </ac:spMkLst>
        </pc:spChg>
        <pc:spChg chg="del">
          <ac:chgData name="Winters, Amber" userId="389caf7d-7f00-408e-a4e9-0c8935e7778a" providerId="ADAL" clId="{1C9A8C34-9BAC-4149-B281-6271E9F0CA0F}" dt="2023-10-03T17:36:39.407" v="2324" actId="478"/>
          <ac:spMkLst>
            <pc:docMk/>
            <pc:sldMk cId="16345024" sldId="1251"/>
            <ac:spMk id="6" creationId="{1B2CFA8F-94D9-F4F9-95B3-C1B052867031}"/>
          </ac:spMkLst>
        </pc:spChg>
        <pc:spChg chg="del">
          <ac:chgData name="Winters, Amber" userId="389caf7d-7f00-408e-a4e9-0c8935e7778a" providerId="ADAL" clId="{1C9A8C34-9BAC-4149-B281-6271E9F0CA0F}" dt="2023-10-03T17:36:40.741" v="2326" actId="478"/>
          <ac:spMkLst>
            <pc:docMk/>
            <pc:sldMk cId="16345024" sldId="1251"/>
            <ac:spMk id="8" creationId="{A156FD17-1D70-3947-2E0B-DA57CC049825}"/>
          </ac:spMkLst>
        </pc:spChg>
        <pc:spChg chg="del">
          <ac:chgData name="Winters, Amber" userId="389caf7d-7f00-408e-a4e9-0c8935e7778a" providerId="ADAL" clId="{1C9A8C34-9BAC-4149-B281-6271E9F0CA0F}" dt="2023-10-03T17:36:41.447" v="2327" actId="478"/>
          <ac:spMkLst>
            <pc:docMk/>
            <pc:sldMk cId="16345024" sldId="1251"/>
            <ac:spMk id="9" creationId="{277A71D6-5E8E-D2FF-B34B-985FAC471E64}"/>
          </ac:spMkLst>
        </pc:spChg>
        <pc:spChg chg="del">
          <ac:chgData name="Winters, Amber" userId="389caf7d-7f00-408e-a4e9-0c8935e7778a" providerId="ADAL" clId="{1C9A8C34-9BAC-4149-B281-6271E9F0CA0F}" dt="2023-10-03T17:36:43.127" v="2329" actId="478"/>
          <ac:spMkLst>
            <pc:docMk/>
            <pc:sldMk cId="16345024" sldId="1251"/>
            <ac:spMk id="10" creationId="{4FA0EB8E-C872-9582-D3F1-61808BD86AB7}"/>
          </ac:spMkLst>
        </pc:spChg>
        <pc:spChg chg="del">
          <ac:chgData name="Winters, Amber" userId="389caf7d-7f00-408e-a4e9-0c8935e7778a" providerId="ADAL" clId="{1C9A8C34-9BAC-4149-B281-6271E9F0CA0F}" dt="2023-10-03T17:36:44.830" v="2331" actId="478"/>
          <ac:spMkLst>
            <pc:docMk/>
            <pc:sldMk cId="16345024" sldId="1251"/>
            <ac:spMk id="11" creationId="{09A88C7D-72FF-4247-6B82-989509B248D7}"/>
          </ac:spMkLst>
        </pc:spChg>
        <pc:spChg chg="add mod ord">
          <ac:chgData name="Winters, Amber" userId="389caf7d-7f00-408e-a4e9-0c8935e7778a" providerId="ADAL" clId="{1C9A8C34-9BAC-4149-B281-6271E9F0CA0F}" dt="2023-10-03T17:39:15.523" v="2358" actId="14100"/>
          <ac:spMkLst>
            <pc:docMk/>
            <pc:sldMk cId="16345024" sldId="1251"/>
            <ac:spMk id="14" creationId="{1EDDF5AD-FCF5-A08E-0DF4-49D474BAC527}"/>
          </ac:spMkLst>
        </pc:spChg>
        <pc:spChg chg="add mod">
          <ac:chgData name="Winters, Amber" userId="389caf7d-7f00-408e-a4e9-0c8935e7778a" providerId="ADAL" clId="{1C9A8C34-9BAC-4149-B281-6271E9F0CA0F}" dt="2023-10-03T17:41:49.113" v="2378" actId="164"/>
          <ac:spMkLst>
            <pc:docMk/>
            <pc:sldMk cId="16345024" sldId="1251"/>
            <ac:spMk id="16" creationId="{D2507049-244F-2016-A4E2-6E8646DC1522}"/>
          </ac:spMkLst>
        </pc:spChg>
        <pc:spChg chg="add mod">
          <ac:chgData name="Winters, Amber" userId="389caf7d-7f00-408e-a4e9-0c8935e7778a" providerId="ADAL" clId="{1C9A8C34-9BAC-4149-B281-6271E9F0CA0F}" dt="2023-10-03T17:43:38.901" v="2440" actId="164"/>
          <ac:spMkLst>
            <pc:docMk/>
            <pc:sldMk cId="16345024" sldId="1251"/>
            <ac:spMk id="18" creationId="{0462925D-5C57-C218-1647-EE167D163800}"/>
          </ac:spMkLst>
        </pc:spChg>
        <pc:spChg chg="mod">
          <ac:chgData name="Winters, Amber" userId="389caf7d-7f00-408e-a4e9-0c8935e7778a" providerId="ADAL" clId="{1C9A8C34-9BAC-4149-B281-6271E9F0CA0F}" dt="2023-10-03T17:52:03.474" v="2551" actId="20577"/>
          <ac:spMkLst>
            <pc:docMk/>
            <pc:sldMk cId="16345024" sldId="1251"/>
            <ac:spMk id="26" creationId="{0A55C698-E186-8E16-90DC-D0C1B138909F}"/>
          </ac:spMkLst>
        </pc:spChg>
        <pc:spChg chg="mod">
          <ac:chgData name="Winters, Amber" userId="389caf7d-7f00-408e-a4e9-0c8935e7778a" providerId="ADAL" clId="{1C9A8C34-9BAC-4149-B281-6271E9F0CA0F}" dt="2023-10-03T17:58:40.190" v="2772" actId="20577"/>
          <ac:spMkLst>
            <pc:docMk/>
            <pc:sldMk cId="16345024" sldId="1251"/>
            <ac:spMk id="37" creationId="{D103E6E9-215D-B877-BF22-490E7EE34ED1}"/>
          </ac:spMkLst>
        </pc:spChg>
        <pc:grpChg chg="add mod">
          <ac:chgData name="Winters, Amber" userId="389caf7d-7f00-408e-a4e9-0c8935e7778a" providerId="ADAL" clId="{1C9A8C34-9BAC-4149-B281-6271E9F0CA0F}" dt="2023-10-03T17:41:49.113" v="2378" actId="164"/>
          <ac:grpSpMkLst>
            <pc:docMk/>
            <pc:sldMk cId="16345024" sldId="1251"/>
            <ac:grpSpMk id="15" creationId="{59F8C306-B749-4F9D-F9B8-8803E62A515C}"/>
          </ac:grpSpMkLst>
        </pc:grpChg>
        <pc:grpChg chg="add mod">
          <ac:chgData name="Winters, Amber" userId="389caf7d-7f00-408e-a4e9-0c8935e7778a" providerId="ADAL" clId="{1C9A8C34-9BAC-4149-B281-6271E9F0CA0F}" dt="2023-10-03T17:41:49.113" v="2378" actId="164"/>
          <ac:grpSpMkLst>
            <pc:docMk/>
            <pc:sldMk cId="16345024" sldId="1251"/>
            <ac:grpSpMk id="17" creationId="{B7535447-459B-8119-84A9-3D78392E434A}"/>
          </ac:grpSpMkLst>
        </pc:grpChg>
        <pc:grpChg chg="add mod">
          <ac:chgData name="Winters, Amber" userId="389caf7d-7f00-408e-a4e9-0c8935e7778a" providerId="ADAL" clId="{1C9A8C34-9BAC-4149-B281-6271E9F0CA0F}" dt="2023-10-03T17:43:38.901" v="2440" actId="164"/>
          <ac:grpSpMkLst>
            <pc:docMk/>
            <pc:sldMk cId="16345024" sldId="1251"/>
            <ac:grpSpMk id="24" creationId="{AABC1435-8792-10C6-245E-E6A5D9C2AA08}"/>
          </ac:grpSpMkLst>
        </pc:grpChg>
        <pc:grpChg chg="add mod">
          <ac:chgData name="Winters, Amber" userId="389caf7d-7f00-408e-a4e9-0c8935e7778a" providerId="ADAL" clId="{1C9A8C34-9BAC-4149-B281-6271E9F0CA0F}" dt="2023-10-03T17:52:24.857" v="2557" actId="164"/>
          <ac:grpSpMkLst>
            <pc:docMk/>
            <pc:sldMk cId="16345024" sldId="1251"/>
            <ac:grpSpMk id="25" creationId="{63479947-D974-2102-1932-CF25C77E92BD}"/>
          </ac:grpSpMkLst>
        </pc:grpChg>
        <pc:grpChg chg="add mod">
          <ac:chgData name="Winters, Amber" userId="389caf7d-7f00-408e-a4e9-0c8935e7778a" providerId="ADAL" clId="{1C9A8C34-9BAC-4149-B281-6271E9F0CA0F}" dt="2023-10-03T17:52:24.857" v="2557" actId="164"/>
          <ac:grpSpMkLst>
            <pc:docMk/>
            <pc:sldMk cId="16345024" sldId="1251"/>
            <ac:grpSpMk id="33" creationId="{DD17DA3F-DAF0-9D6A-0D73-4068B0539C4F}"/>
          </ac:grpSpMkLst>
        </pc:grpChg>
        <pc:grpChg chg="add mod">
          <ac:chgData name="Winters, Amber" userId="389caf7d-7f00-408e-a4e9-0c8935e7778a" providerId="ADAL" clId="{1C9A8C34-9BAC-4149-B281-6271E9F0CA0F}" dt="2023-10-03T17:57:49.633" v="2566" actId="1076"/>
          <ac:grpSpMkLst>
            <pc:docMk/>
            <pc:sldMk cId="16345024" sldId="1251"/>
            <ac:grpSpMk id="34" creationId="{2FBD30EB-3DE1-6E26-D6D5-99751CE7F078}"/>
          </ac:grpSpMkLst>
        </pc:grpChg>
        <pc:grpChg chg="mod">
          <ac:chgData name="Winters, Amber" userId="389caf7d-7f00-408e-a4e9-0c8935e7778a" providerId="ADAL" clId="{1C9A8C34-9BAC-4149-B281-6271E9F0CA0F}" dt="2023-10-03T17:57:20.621" v="2558"/>
          <ac:grpSpMkLst>
            <pc:docMk/>
            <pc:sldMk cId="16345024" sldId="1251"/>
            <ac:grpSpMk id="35" creationId="{48E34784-5109-A9C1-28FE-8BD2B3AB1AA1}"/>
          </ac:grpSpMkLst>
        </pc:grpChg>
        <pc:picChg chg="add mod modCrop">
          <ac:chgData name="Winters, Amber" userId="389caf7d-7f00-408e-a4e9-0c8935e7778a" providerId="ADAL" clId="{1C9A8C34-9BAC-4149-B281-6271E9F0CA0F}" dt="2023-10-03T17:41:06.423" v="2373" actId="164"/>
          <ac:picMkLst>
            <pc:docMk/>
            <pc:sldMk cId="16345024" sldId="1251"/>
            <ac:picMk id="7" creationId="{D3ECBAC3-4B9E-17E1-FFEA-717154888FE0}"/>
          </ac:picMkLst>
        </pc:picChg>
        <pc:picChg chg="add mod modCrop">
          <ac:chgData name="Winters, Amber" userId="389caf7d-7f00-408e-a4e9-0c8935e7778a" providerId="ADAL" clId="{1C9A8C34-9BAC-4149-B281-6271E9F0CA0F}" dt="2023-10-03T17:41:06.423" v="2373" actId="164"/>
          <ac:picMkLst>
            <pc:docMk/>
            <pc:sldMk cId="16345024" sldId="1251"/>
            <ac:picMk id="13" creationId="{FDC0CFA2-CA8A-21C3-E8C4-E7DF16E63619}"/>
          </ac:picMkLst>
        </pc:picChg>
        <pc:picChg chg="del">
          <ac:chgData name="Winters, Amber" userId="389caf7d-7f00-408e-a4e9-0c8935e7778a" providerId="ADAL" clId="{1C9A8C34-9BAC-4149-B281-6271E9F0CA0F}" dt="2023-10-03T17:36:40.038" v="2325" actId="478"/>
          <ac:picMkLst>
            <pc:docMk/>
            <pc:sldMk cId="16345024" sldId="1251"/>
            <ac:picMk id="2050" creationId="{C938F731-00D1-137B-102D-424C2FEDCA70}"/>
          </ac:picMkLst>
        </pc:picChg>
        <pc:picChg chg="del">
          <ac:chgData name="Winters, Amber" userId="389caf7d-7f00-408e-a4e9-0c8935e7778a" providerId="ADAL" clId="{1C9A8C34-9BAC-4149-B281-6271E9F0CA0F}" dt="2023-10-03T17:36:42.162" v="2328" actId="478"/>
          <ac:picMkLst>
            <pc:docMk/>
            <pc:sldMk cId="16345024" sldId="1251"/>
            <ac:picMk id="2052" creationId="{57C73AED-CF8F-4E21-7F62-57D5366AA501}"/>
          </ac:picMkLst>
        </pc:picChg>
        <pc:picChg chg="del">
          <ac:chgData name="Winters, Amber" userId="389caf7d-7f00-408e-a4e9-0c8935e7778a" providerId="ADAL" clId="{1C9A8C34-9BAC-4149-B281-6271E9F0CA0F}" dt="2023-10-03T17:36:43.612" v="2330" actId="478"/>
          <ac:picMkLst>
            <pc:docMk/>
            <pc:sldMk cId="16345024" sldId="1251"/>
            <ac:picMk id="2054" creationId="{0639E7D7-4DBD-F6A8-DDD5-89A97E5B8E7C}"/>
          </ac:picMkLst>
        </pc:picChg>
        <pc:cxnChg chg="add mod">
          <ac:chgData name="Winters, Amber" userId="389caf7d-7f00-408e-a4e9-0c8935e7778a" providerId="ADAL" clId="{1C9A8C34-9BAC-4149-B281-6271E9F0CA0F}" dt="2023-10-03T17:43:38.901" v="2440" actId="164"/>
          <ac:cxnSpMkLst>
            <pc:docMk/>
            <pc:sldMk cId="16345024" sldId="1251"/>
            <ac:cxnSpMk id="20" creationId="{360E2FC8-9930-D2CF-3E7B-4432651537D0}"/>
          </ac:cxnSpMkLst>
        </pc:cxnChg>
        <pc:cxnChg chg="add mod">
          <ac:chgData name="Winters, Amber" userId="389caf7d-7f00-408e-a4e9-0c8935e7778a" providerId="ADAL" clId="{1C9A8C34-9BAC-4149-B281-6271E9F0CA0F}" dt="2023-10-03T17:43:38.901" v="2440" actId="164"/>
          <ac:cxnSpMkLst>
            <pc:docMk/>
            <pc:sldMk cId="16345024" sldId="1251"/>
            <ac:cxnSpMk id="21" creationId="{8A6AD00F-4E06-3628-7086-018CCB25C0F0}"/>
          </ac:cxnSpMkLst>
        </pc:cxnChg>
        <pc:cxnChg chg="del mod">
          <ac:chgData name="Winters, Amber" userId="389caf7d-7f00-408e-a4e9-0c8935e7778a" providerId="ADAL" clId="{1C9A8C34-9BAC-4149-B281-6271E9F0CA0F}" dt="2023-10-03T17:50:48.687" v="2446" actId="478"/>
          <ac:cxnSpMkLst>
            <pc:docMk/>
            <pc:sldMk cId="16345024" sldId="1251"/>
            <ac:cxnSpMk id="27" creationId="{7BEF0E92-752A-B172-9273-417EC8987E2B}"/>
          </ac:cxnSpMkLst>
        </pc:cxnChg>
        <pc:cxnChg chg="mod">
          <ac:chgData name="Winters, Amber" userId="389caf7d-7f00-408e-a4e9-0c8935e7778a" providerId="ADAL" clId="{1C9A8C34-9BAC-4149-B281-6271E9F0CA0F}" dt="2023-10-03T17:52:18.649" v="2556" actId="1076"/>
          <ac:cxnSpMkLst>
            <pc:docMk/>
            <pc:sldMk cId="16345024" sldId="1251"/>
            <ac:cxnSpMk id="28" creationId="{CA9B1F5F-A58F-D223-89F4-A3C0006277CF}"/>
          </ac:cxnSpMkLst>
        </pc:cxnChg>
        <pc:cxnChg chg="add mod">
          <ac:chgData name="Winters, Amber" userId="389caf7d-7f00-408e-a4e9-0c8935e7778a" providerId="ADAL" clId="{1C9A8C34-9BAC-4149-B281-6271E9F0CA0F}" dt="2023-10-03T17:52:24.857" v="2557" actId="164"/>
          <ac:cxnSpMkLst>
            <pc:docMk/>
            <pc:sldMk cId="16345024" sldId="1251"/>
            <ac:cxnSpMk id="31" creationId="{C7DB2AA0-8F1E-5D0B-9CA9-4EC62C30B62F}"/>
          </ac:cxnSpMkLst>
        </pc:cxnChg>
        <pc:cxnChg chg="mod">
          <ac:chgData name="Winters, Amber" userId="389caf7d-7f00-408e-a4e9-0c8935e7778a" providerId="ADAL" clId="{1C9A8C34-9BAC-4149-B281-6271E9F0CA0F}" dt="2023-10-03T17:58:52.186" v="2777" actId="14100"/>
          <ac:cxnSpMkLst>
            <pc:docMk/>
            <pc:sldMk cId="16345024" sldId="1251"/>
            <ac:cxnSpMk id="36" creationId="{A20BCDD3-AAF3-A7D8-010B-9D03297EEA76}"/>
          </ac:cxnSpMkLst>
        </pc:cxnChg>
        <pc:cxnChg chg="mod">
          <ac:chgData name="Winters, Amber" userId="389caf7d-7f00-408e-a4e9-0c8935e7778a" providerId="ADAL" clId="{1C9A8C34-9BAC-4149-B281-6271E9F0CA0F}" dt="2023-10-03T17:58:47.562" v="2775" actId="14100"/>
          <ac:cxnSpMkLst>
            <pc:docMk/>
            <pc:sldMk cId="16345024" sldId="1251"/>
            <ac:cxnSpMk id="38" creationId="{A0CD7BA6-2418-2C20-E679-FA4BE4AAE2C6}"/>
          </ac:cxnSpMkLst>
        </pc:cxnChg>
      </pc:sldChg>
      <pc:sldChg chg="addSp delSp modSp mod modTransition modAnim modNotesTx">
        <pc:chgData name="Winters, Amber" userId="389caf7d-7f00-408e-a4e9-0c8935e7778a" providerId="ADAL" clId="{1C9A8C34-9BAC-4149-B281-6271E9F0CA0F}" dt="2024-01-09T15:57:23.109" v="10045" actId="478"/>
        <pc:sldMkLst>
          <pc:docMk/>
          <pc:sldMk cId="680142867" sldId="1252"/>
        </pc:sldMkLst>
        <pc:spChg chg="del">
          <ac:chgData name="Winters, Amber" userId="389caf7d-7f00-408e-a4e9-0c8935e7778a" providerId="ADAL" clId="{1C9A8C34-9BAC-4149-B281-6271E9F0CA0F}" dt="2024-01-09T15:57:23.109" v="10045" actId="478"/>
          <ac:spMkLst>
            <pc:docMk/>
            <pc:sldMk cId="680142867" sldId="1252"/>
            <ac:spMk id="2" creationId="{9D2630CC-31AF-C4D6-E9C0-B5708511E957}"/>
          </ac:spMkLst>
        </pc:spChg>
        <pc:spChg chg="mod">
          <ac:chgData name="Winters, Amber" userId="389caf7d-7f00-408e-a4e9-0c8935e7778a" providerId="ADAL" clId="{1C9A8C34-9BAC-4149-B281-6271E9F0CA0F}" dt="2023-10-03T17:59:18.543" v="2796" actId="20577"/>
          <ac:spMkLst>
            <pc:docMk/>
            <pc:sldMk cId="680142867" sldId="1252"/>
            <ac:spMk id="4" creationId="{0C6EEEE4-6D16-4DD7-6DCE-565043A6E7E2}"/>
          </ac:spMkLst>
        </pc:spChg>
        <pc:spChg chg="add mod">
          <ac:chgData name="Winters, Amber" userId="389caf7d-7f00-408e-a4e9-0c8935e7778a" providerId="ADAL" clId="{1C9A8C34-9BAC-4149-B281-6271E9F0CA0F}" dt="2023-10-03T18:02:57.051" v="2837" actId="164"/>
          <ac:spMkLst>
            <pc:docMk/>
            <pc:sldMk cId="680142867" sldId="1252"/>
            <ac:spMk id="12" creationId="{74A27E85-1D29-0957-C688-5B1E0C55BCFB}"/>
          </ac:spMkLst>
        </pc:spChg>
        <pc:spChg chg="mod">
          <ac:chgData name="Winters, Amber" userId="389caf7d-7f00-408e-a4e9-0c8935e7778a" providerId="ADAL" clId="{1C9A8C34-9BAC-4149-B281-6271E9F0CA0F}" dt="2023-10-03T18:06:25.866" v="2955" actId="20577"/>
          <ac:spMkLst>
            <pc:docMk/>
            <pc:sldMk cId="680142867" sldId="1252"/>
            <ac:spMk id="26" creationId="{0A55C698-E186-8E16-90DC-D0C1B138909F}"/>
          </ac:spMkLst>
        </pc:spChg>
        <pc:spChg chg="mod">
          <ac:chgData name="Winters, Amber" userId="389caf7d-7f00-408e-a4e9-0c8935e7778a" providerId="ADAL" clId="{1C9A8C34-9BAC-4149-B281-6271E9F0CA0F}" dt="2023-10-03T18:07:56.892" v="3084" actId="20577"/>
          <ac:spMkLst>
            <pc:docMk/>
            <pc:sldMk cId="680142867" sldId="1252"/>
            <ac:spMk id="37" creationId="{D103E6E9-215D-B877-BF22-490E7EE34ED1}"/>
          </ac:spMkLst>
        </pc:spChg>
        <pc:grpChg chg="add mod">
          <ac:chgData name="Winters, Amber" userId="389caf7d-7f00-408e-a4e9-0c8935e7778a" providerId="ADAL" clId="{1C9A8C34-9BAC-4149-B281-6271E9F0CA0F}" dt="2023-10-03T18:02:57.051" v="2837" actId="164"/>
          <ac:grpSpMkLst>
            <pc:docMk/>
            <pc:sldMk cId="680142867" sldId="1252"/>
            <ac:grpSpMk id="11" creationId="{A9EF3274-0515-497A-FFB3-35CE0754A4E9}"/>
          </ac:grpSpMkLst>
        </pc:grpChg>
        <pc:grpChg chg="del">
          <ac:chgData name="Winters, Amber" userId="389caf7d-7f00-408e-a4e9-0c8935e7778a" providerId="ADAL" clId="{1C9A8C34-9BAC-4149-B281-6271E9F0CA0F}" dt="2023-10-03T18:00:08.008" v="2799" actId="478"/>
          <ac:grpSpMkLst>
            <pc:docMk/>
            <pc:sldMk cId="680142867" sldId="1252"/>
            <ac:grpSpMk id="17" creationId="{B7535447-459B-8119-84A9-3D78392E434A}"/>
          </ac:grpSpMkLst>
        </pc:grpChg>
        <pc:grpChg chg="add mod ord">
          <ac:chgData name="Winters, Amber" userId="389caf7d-7f00-408e-a4e9-0c8935e7778a" providerId="ADAL" clId="{1C9A8C34-9BAC-4149-B281-6271E9F0CA0F}" dt="2023-10-03T18:07:05.190" v="2962" actId="1037"/>
          <ac:grpSpMkLst>
            <pc:docMk/>
            <pc:sldMk cId="680142867" sldId="1252"/>
            <ac:grpSpMk id="19" creationId="{6632383F-76F7-69E3-3D77-C21812D79F2E}"/>
          </ac:grpSpMkLst>
        </pc:grpChg>
        <pc:grpChg chg="del">
          <ac:chgData name="Winters, Amber" userId="389caf7d-7f00-408e-a4e9-0c8935e7778a" providerId="ADAL" clId="{1C9A8C34-9BAC-4149-B281-6271E9F0CA0F}" dt="2023-10-03T18:07:18.253" v="2968" actId="478"/>
          <ac:grpSpMkLst>
            <pc:docMk/>
            <pc:sldMk cId="680142867" sldId="1252"/>
            <ac:grpSpMk id="24" creationId="{AABC1435-8792-10C6-245E-E6A5D9C2AA08}"/>
          </ac:grpSpMkLst>
        </pc:grpChg>
        <pc:grpChg chg="del">
          <ac:chgData name="Winters, Amber" userId="389caf7d-7f00-408e-a4e9-0c8935e7778a" providerId="ADAL" clId="{1C9A8C34-9BAC-4149-B281-6271E9F0CA0F}" dt="2023-10-03T18:05:59.670" v="2854" actId="478"/>
          <ac:grpSpMkLst>
            <pc:docMk/>
            <pc:sldMk cId="680142867" sldId="1252"/>
            <ac:grpSpMk id="25" creationId="{63479947-D974-2102-1932-CF25C77E92BD}"/>
          </ac:grpSpMkLst>
        </pc:grpChg>
        <pc:grpChg chg="add mod">
          <ac:chgData name="Winters, Amber" userId="389caf7d-7f00-408e-a4e9-0c8935e7778a" providerId="ADAL" clId="{1C9A8C34-9BAC-4149-B281-6271E9F0CA0F}" dt="2023-10-03T18:07:07.692" v="2967" actId="1037"/>
          <ac:grpSpMkLst>
            <pc:docMk/>
            <pc:sldMk cId="680142867" sldId="1252"/>
            <ac:grpSpMk id="29" creationId="{E7BF1A1B-5654-392B-4879-E862EE78CED7}"/>
          </ac:grpSpMkLst>
        </pc:grpChg>
        <pc:grpChg chg="mod ord">
          <ac:chgData name="Winters, Amber" userId="389caf7d-7f00-408e-a4e9-0c8935e7778a" providerId="ADAL" clId="{1C9A8C34-9BAC-4149-B281-6271E9F0CA0F}" dt="2023-10-03T18:06:36.862" v="2957" actId="164"/>
          <ac:grpSpMkLst>
            <pc:docMk/>
            <pc:sldMk cId="680142867" sldId="1252"/>
            <ac:grpSpMk id="33" creationId="{DD17DA3F-DAF0-9D6A-0D73-4068B0539C4F}"/>
          </ac:grpSpMkLst>
        </pc:grpChg>
        <pc:grpChg chg="del mod">
          <ac:chgData name="Winters, Amber" userId="389caf7d-7f00-408e-a4e9-0c8935e7778a" providerId="ADAL" clId="{1C9A8C34-9BAC-4149-B281-6271E9F0CA0F}" dt="2023-10-03T18:08:03.273" v="3085" actId="478"/>
          <ac:grpSpMkLst>
            <pc:docMk/>
            <pc:sldMk cId="680142867" sldId="1252"/>
            <ac:grpSpMk id="34" creationId="{2FBD30EB-3DE1-6E26-D6D5-99751CE7F078}"/>
          </ac:grpSpMkLst>
        </pc:grpChg>
        <pc:grpChg chg="topLvl">
          <ac:chgData name="Winters, Amber" userId="389caf7d-7f00-408e-a4e9-0c8935e7778a" providerId="ADAL" clId="{1C9A8C34-9BAC-4149-B281-6271E9F0CA0F}" dt="2023-10-03T18:08:03.273" v="3085" actId="478"/>
          <ac:grpSpMkLst>
            <pc:docMk/>
            <pc:sldMk cId="680142867" sldId="1252"/>
            <ac:grpSpMk id="35" creationId="{48E34784-5109-A9C1-28FE-8BD2B3AB1AA1}"/>
          </ac:grpSpMkLst>
        </pc:grpChg>
        <pc:picChg chg="add del mod">
          <ac:chgData name="Winters, Amber" userId="389caf7d-7f00-408e-a4e9-0c8935e7778a" providerId="ADAL" clId="{1C9A8C34-9BAC-4149-B281-6271E9F0CA0F}" dt="2023-10-03T18:00:31.136" v="2808" actId="478"/>
          <ac:picMkLst>
            <pc:docMk/>
            <pc:sldMk cId="680142867" sldId="1252"/>
            <ac:picMk id="5" creationId="{55ABCD60-D0AA-4E94-E8FF-C7B32FBA3C85}"/>
          </ac:picMkLst>
        </pc:picChg>
        <pc:picChg chg="add mod modCrop">
          <ac:chgData name="Winters, Amber" userId="389caf7d-7f00-408e-a4e9-0c8935e7778a" providerId="ADAL" clId="{1C9A8C34-9BAC-4149-B281-6271E9F0CA0F}" dt="2023-10-03T18:02:31.372" v="2832" actId="164"/>
          <ac:picMkLst>
            <pc:docMk/>
            <pc:sldMk cId="680142867" sldId="1252"/>
            <ac:picMk id="8" creationId="{022C81BC-AE3C-1C28-80D8-4E9876B1749C}"/>
          </ac:picMkLst>
        </pc:picChg>
        <pc:picChg chg="add mod modCrop">
          <ac:chgData name="Winters, Amber" userId="389caf7d-7f00-408e-a4e9-0c8935e7778a" providerId="ADAL" clId="{1C9A8C34-9BAC-4149-B281-6271E9F0CA0F}" dt="2023-10-03T18:02:31.372" v="2832" actId="164"/>
          <ac:picMkLst>
            <pc:docMk/>
            <pc:sldMk cId="680142867" sldId="1252"/>
            <ac:picMk id="10" creationId="{02151FB4-C373-67BE-DBDB-91056DE8AB14}"/>
          </ac:picMkLst>
        </pc:picChg>
        <pc:picChg chg="add mod">
          <ac:chgData name="Winters, Amber" userId="389caf7d-7f00-408e-a4e9-0c8935e7778a" providerId="ADAL" clId="{1C9A8C34-9BAC-4149-B281-6271E9F0CA0F}" dt="2023-10-03T18:06:36.862" v="2957" actId="164"/>
          <ac:picMkLst>
            <pc:docMk/>
            <pc:sldMk cId="680142867" sldId="1252"/>
            <ac:picMk id="23" creationId="{1EE9B5E0-5A84-4AE2-BC44-D1F614447B4D}"/>
          </ac:picMkLst>
        </pc:picChg>
        <pc:cxnChg chg="mod">
          <ac:chgData name="Winters, Amber" userId="389caf7d-7f00-408e-a4e9-0c8935e7778a" providerId="ADAL" clId="{1C9A8C34-9BAC-4149-B281-6271E9F0CA0F}" dt="2023-10-03T18:07:18.253" v="2968" actId="478"/>
          <ac:cxnSpMkLst>
            <pc:docMk/>
            <pc:sldMk cId="680142867" sldId="1252"/>
            <ac:cxnSpMk id="20" creationId="{360E2FC8-9930-D2CF-3E7B-4432651537D0}"/>
          </ac:cxnSpMkLst>
        </pc:cxnChg>
        <pc:cxnChg chg="del">
          <ac:chgData name="Winters, Amber" userId="389caf7d-7f00-408e-a4e9-0c8935e7778a" providerId="ADAL" clId="{1C9A8C34-9BAC-4149-B281-6271E9F0CA0F}" dt="2023-10-03T18:05:59.670" v="2854" actId="478"/>
          <ac:cxnSpMkLst>
            <pc:docMk/>
            <pc:sldMk cId="680142867" sldId="1252"/>
            <ac:cxnSpMk id="28" creationId="{CA9B1F5F-A58F-D223-89F4-A3C0006277CF}"/>
          </ac:cxnSpMkLst>
        </pc:cxnChg>
        <pc:cxnChg chg="mod">
          <ac:chgData name="Winters, Amber" userId="389caf7d-7f00-408e-a4e9-0c8935e7778a" providerId="ADAL" clId="{1C9A8C34-9BAC-4149-B281-6271E9F0CA0F}" dt="2023-10-03T18:06:29.236" v="2956" actId="1076"/>
          <ac:cxnSpMkLst>
            <pc:docMk/>
            <pc:sldMk cId="680142867" sldId="1252"/>
            <ac:cxnSpMk id="31" creationId="{C7DB2AA0-8F1E-5D0B-9CA9-4EC62C30B62F}"/>
          </ac:cxnSpMkLst>
        </pc:cxnChg>
        <pc:cxnChg chg="del topLvl">
          <ac:chgData name="Winters, Amber" userId="389caf7d-7f00-408e-a4e9-0c8935e7778a" providerId="ADAL" clId="{1C9A8C34-9BAC-4149-B281-6271E9F0CA0F}" dt="2023-10-03T18:08:03.273" v="3085" actId="478"/>
          <ac:cxnSpMkLst>
            <pc:docMk/>
            <pc:sldMk cId="680142867" sldId="1252"/>
            <ac:cxnSpMk id="36" creationId="{A20BCDD3-AAF3-A7D8-010B-9D03297EEA76}"/>
          </ac:cxnSpMkLst>
        </pc:cxnChg>
        <pc:cxnChg chg="mod">
          <ac:chgData name="Winters, Amber" userId="389caf7d-7f00-408e-a4e9-0c8935e7778a" providerId="ADAL" clId="{1C9A8C34-9BAC-4149-B281-6271E9F0CA0F}" dt="2023-10-03T18:08:08.497" v="3086" actId="14100"/>
          <ac:cxnSpMkLst>
            <pc:docMk/>
            <pc:sldMk cId="680142867" sldId="1252"/>
            <ac:cxnSpMk id="38" creationId="{A0CD7BA6-2418-2C20-E679-FA4BE4AAE2C6}"/>
          </ac:cxnSpMkLst>
        </pc:cxnChg>
      </pc:sldChg>
      <pc:sldChg chg="addSp delSp modSp mod modTransition modAnim modNotesTx">
        <pc:chgData name="Winters, Amber" userId="389caf7d-7f00-408e-a4e9-0c8935e7778a" providerId="ADAL" clId="{1C9A8C34-9BAC-4149-B281-6271E9F0CA0F}" dt="2024-01-09T15:57:17.621" v="10044" actId="478"/>
        <pc:sldMkLst>
          <pc:docMk/>
          <pc:sldMk cId="1147665229" sldId="1253"/>
        </pc:sldMkLst>
        <pc:spChg chg="del">
          <ac:chgData name="Winters, Amber" userId="389caf7d-7f00-408e-a4e9-0c8935e7778a" providerId="ADAL" clId="{1C9A8C34-9BAC-4149-B281-6271E9F0CA0F}" dt="2024-01-09T15:57:17.621" v="10044" actId="478"/>
          <ac:spMkLst>
            <pc:docMk/>
            <pc:sldMk cId="1147665229" sldId="1253"/>
            <ac:spMk id="2" creationId="{9D2630CC-31AF-C4D6-E9C0-B5708511E957}"/>
          </ac:spMkLst>
        </pc:spChg>
        <pc:spChg chg="mod">
          <ac:chgData name="Winters, Amber" userId="389caf7d-7f00-408e-a4e9-0c8935e7778a" providerId="ADAL" clId="{1C9A8C34-9BAC-4149-B281-6271E9F0CA0F}" dt="2023-10-03T18:18:28.973" v="3094" actId="20577"/>
          <ac:spMkLst>
            <pc:docMk/>
            <pc:sldMk cId="1147665229" sldId="1253"/>
            <ac:spMk id="4" creationId="{0C6EEEE4-6D16-4DD7-6DCE-565043A6E7E2}"/>
          </ac:spMkLst>
        </pc:spChg>
        <pc:spChg chg="mod">
          <ac:chgData name="Winters, Amber" userId="389caf7d-7f00-408e-a4e9-0c8935e7778a" providerId="ADAL" clId="{1C9A8C34-9BAC-4149-B281-6271E9F0CA0F}" dt="2023-10-03T18:19:50.030" v="3102" actId="14100"/>
          <ac:spMkLst>
            <pc:docMk/>
            <pc:sldMk cId="1147665229" sldId="1253"/>
            <ac:spMk id="14" creationId="{1EDDF5AD-FCF5-A08E-0DF4-49D474BAC527}"/>
          </ac:spMkLst>
        </pc:spChg>
        <pc:spChg chg="mod">
          <ac:chgData name="Winters, Amber" userId="389caf7d-7f00-408e-a4e9-0c8935e7778a" providerId="ADAL" clId="{1C9A8C34-9BAC-4149-B281-6271E9F0CA0F}" dt="2023-10-03T18:19:33.911" v="3096" actId="6549"/>
          <ac:spMkLst>
            <pc:docMk/>
            <pc:sldMk cId="1147665229" sldId="1253"/>
            <ac:spMk id="26" creationId="{0A55C698-E186-8E16-90DC-D0C1B138909F}"/>
          </ac:spMkLst>
        </pc:spChg>
        <pc:spChg chg="mod">
          <ac:chgData name="Winters, Amber" userId="389caf7d-7f00-408e-a4e9-0c8935e7778a" providerId="ADAL" clId="{1C9A8C34-9BAC-4149-B281-6271E9F0CA0F}" dt="2023-10-03T18:23:19.688" v="3377" actId="1076"/>
          <ac:spMkLst>
            <pc:docMk/>
            <pc:sldMk cId="1147665229" sldId="1253"/>
            <ac:spMk id="32" creationId="{C8BF9BA3-7A42-3D0F-7D8D-FD936F98F569}"/>
          </ac:spMkLst>
        </pc:spChg>
        <pc:spChg chg="mod">
          <ac:chgData name="Winters, Amber" userId="389caf7d-7f00-408e-a4e9-0c8935e7778a" providerId="ADAL" clId="{1C9A8C34-9BAC-4149-B281-6271E9F0CA0F}" dt="2023-10-03T18:21:24.186" v="3285" actId="20577"/>
          <ac:spMkLst>
            <pc:docMk/>
            <pc:sldMk cId="1147665229" sldId="1253"/>
            <ac:spMk id="37" creationId="{D103E6E9-215D-B877-BF22-490E7EE34ED1}"/>
          </ac:spMkLst>
        </pc:spChg>
        <pc:grpChg chg="del">
          <ac:chgData name="Winters, Amber" userId="389caf7d-7f00-408e-a4e9-0c8935e7778a" providerId="ADAL" clId="{1C9A8C34-9BAC-4149-B281-6271E9F0CA0F}" dt="2023-10-03T18:19:33.191" v="3095" actId="478"/>
          <ac:grpSpMkLst>
            <pc:docMk/>
            <pc:sldMk cId="1147665229" sldId="1253"/>
            <ac:grpSpMk id="17" creationId="{B7535447-459B-8119-84A9-3D78392E434A}"/>
          </ac:grpSpMkLst>
        </pc:grpChg>
        <pc:grpChg chg="del">
          <ac:chgData name="Winters, Amber" userId="389caf7d-7f00-408e-a4e9-0c8935e7778a" providerId="ADAL" clId="{1C9A8C34-9BAC-4149-B281-6271E9F0CA0F}" dt="2023-10-03T18:19:36.675" v="3098" actId="478"/>
          <ac:grpSpMkLst>
            <pc:docMk/>
            <pc:sldMk cId="1147665229" sldId="1253"/>
            <ac:grpSpMk id="24" creationId="{AABC1435-8792-10C6-245E-E6A5D9C2AA08}"/>
          </ac:grpSpMkLst>
        </pc:grpChg>
        <pc:grpChg chg="add del mod">
          <ac:chgData name="Winters, Amber" userId="389caf7d-7f00-408e-a4e9-0c8935e7778a" providerId="ADAL" clId="{1C9A8C34-9BAC-4149-B281-6271E9F0CA0F}" dt="2023-10-03T18:23:31.832" v="3382" actId="478"/>
          <ac:grpSpMkLst>
            <pc:docMk/>
            <pc:sldMk cId="1147665229" sldId="1253"/>
            <ac:grpSpMk id="27" creationId="{741A025D-52A5-9582-2A61-306C9D99E0EA}"/>
          </ac:grpSpMkLst>
        </pc:grpChg>
        <pc:grpChg chg="mod topLvl">
          <ac:chgData name="Winters, Amber" userId="389caf7d-7f00-408e-a4e9-0c8935e7778a" providerId="ADAL" clId="{1C9A8C34-9BAC-4149-B281-6271E9F0CA0F}" dt="2023-10-03T18:23:37.572" v="3383" actId="164"/>
          <ac:grpSpMkLst>
            <pc:docMk/>
            <pc:sldMk cId="1147665229" sldId="1253"/>
            <ac:grpSpMk id="29" creationId="{DE699A16-A2EB-609F-1330-52CD5B51E4D4}"/>
          </ac:grpSpMkLst>
        </pc:grpChg>
        <pc:grpChg chg="del">
          <ac:chgData name="Winters, Amber" userId="389caf7d-7f00-408e-a4e9-0c8935e7778a" providerId="ADAL" clId="{1C9A8C34-9BAC-4149-B281-6271E9F0CA0F}" dt="2023-10-03T18:19:34.904" v="3097" actId="478"/>
          <ac:grpSpMkLst>
            <pc:docMk/>
            <pc:sldMk cId="1147665229" sldId="1253"/>
            <ac:grpSpMk id="33" creationId="{DD17DA3F-DAF0-9D6A-0D73-4068B0539C4F}"/>
          </ac:grpSpMkLst>
        </pc:grpChg>
        <pc:grpChg chg="mod">
          <ac:chgData name="Winters, Amber" userId="389caf7d-7f00-408e-a4e9-0c8935e7778a" providerId="ADAL" clId="{1C9A8C34-9BAC-4149-B281-6271E9F0CA0F}" dt="2023-10-03T18:20:18.236" v="3111" actId="1076"/>
          <ac:grpSpMkLst>
            <pc:docMk/>
            <pc:sldMk cId="1147665229" sldId="1253"/>
            <ac:grpSpMk id="34" creationId="{2FBD30EB-3DE1-6E26-D6D5-99751CE7F078}"/>
          </ac:grpSpMkLst>
        </pc:grpChg>
        <pc:grpChg chg="add mod">
          <ac:chgData name="Winters, Amber" userId="389caf7d-7f00-408e-a4e9-0c8935e7778a" providerId="ADAL" clId="{1C9A8C34-9BAC-4149-B281-6271E9F0CA0F}" dt="2023-10-03T18:23:37.572" v="3383" actId="164"/>
          <ac:grpSpMkLst>
            <pc:docMk/>
            <pc:sldMk cId="1147665229" sldId="1253"/>
            <ac:grpSpMk id="42" creationId="{DABF1D6B-C39B-2994-0BF6-F222A3450D3F}"/>
          </ac:grpSpMkLst>
        </pc:grpChg>
        <pc:picChg chg="add mod ord">
          <ac:chgData name="Winters, Amber" userId="389caf7d-7f00-408e-a4e9-0c8935e7778a" providerId="ADAL" clId="{1C9A8C34-9BAC-4149-B281-6271E9F0CA0F}" dt="2023-10-03T18:22:14.538" v="3293" actId="1076"/>
          <ac:picMkLst>
            <pc:docMk/>
            <pc:sldMk cId="1147665229" sldId="1253"/>
            <ac:picMk id="5" creationId="{B20D0E9F-418E-FA47-1A9F-D49FC9D10122}"/>
          </ac:picMkLst>
        </pc:picChg>
        <pc:picChg chg="add mod">
          <ac:chgData name="Winters, Amber" userId="389caf7d-7f00-408e-a4e9-0c8935e7778a" providerId="ADAL" clId="{1C9A8C34-9BAC-4149-B281-6271E9F0CA0F}" dt="2023-10-03T18:23:37.572" v="3383" actId="164"/>
          <ac:picMkLst>
            <pc:docMk/>
            <pc:sldMk cId="1147665229" sldId="1253"/>
            <ac:picMk id="22" creationId="{A23CE89F-DEE6-9F02-075E-F844DAFE99D8}"/>
          </ac:picMkLst>
        </pc:picChg>
        <pc:cxnChg chg="mod">
          <ac:chgData name="Winters, Amber" userId="389caf7d-7f00-408e-a4e9-0c8935e7778a" providerId="ADAL" clId="{1C9A8C34-9BAC-4149-B281-6271E9F0CA0F}" dt="2023-10-03T18:19:36.675" v="3098" actId="478"/>
          <ac:cxnSpMkLst>
            <pc:docMk/>
            <pc:sldMk cId="1147665229" sldId="1253"/>
            <ac:cxnSpMk id="20" creationId="{360E2FC8-9930-D2CF-3E7B-4432651537D0}"/>
          </ac:cxnSpMkLst>
        </pc:cxnChg>
        <pc:cxnChg chg="del mod topLvl">
          <ac:chgData name="Winters, Amber" userId="389caf7d-7f00-408e-a4e9-0c8935e7778a" providerId="ADAL" clId="{1C9A8C34-9BAC-4149-B281-6271E9F0CA0F}" dt="2023-10-03T18:23:31.832" v="3382" actId="478"/>
          <ac:cxnSpMkLst>
            <pc:docMk/>
            <pc:sldMk cId="1147665229" sldId="1253"/>
            <ac:cxnSpMk id="30" creationId="{09B730BA-A3A5-A143-045D-3911099E9A3F}"/>
          </ac:cxnSpMkLst>
        </pc:cxnChg>
        <pc:cxnChg chg="mod">
          <ac:chgData name="Winters, Amber" userId="389caf7d-7f00-408e-a4e9-0c8935e7778a" providerId="ADAL" clId="{1C9A8C34-9BAC-4149-B281-6271E9F0CA0F}" dt="2023-10-03T18:21:29.225" v="3286" actId="14100"/>
          <ac:cxnSpMkLst>
            <pc:docMk/>
            <pc:sldMk cId="1147665229" sldId="1253"/>
            <ac:cxnSpMk id="36" creationId="{A20BCDD3-AAF3-A7D8-010B-9D03297EEA76}"/>
          </ac:cxnSpMkLst>
        </pc:cxnChg>
        <pc:cxnChg chg="mod">
          <ac:chgData name="Winters, Amber" userId="389caf7d-7f00-408e-a4e9-0c8935e7778a" providerId="ADAL" clId="{1C9A8C34-9BAC-4149-B281-6271E9F0CA0F}" dt="2023-10-03T18:22:21.122" v="3295" actId="14100"/>
          <ac:cxnSpMkLst>
            <pc:docMk/>
            <pc:sldMk cId="1147665229" sldId="1253"/>
            <ac:cxnSpMk id="38" creationId="{A0CD7BA6-2418-2C20-E679-FA4BE4AAE2C6}"/>
          </ac:cxnSpMkLst>
        </pc:cxnChg>
        <pc:cxnChg chg="mod">
          <ac:chgData name="Winters, Amber" userId="389caf7d-7f00-408e-a4e9-0c8935e7778a" providerId="ADAL" clId="{1C9A8C34-9BAC-4149-B281-6271E9F0CA0F}" dt="2023-10-03T18:23:29.615" v="3381" actId="14100"/>
          <ac:cxnSpMkLst>
            <pc:docMk/>
            <pc:sldMk cId="1147665229" sldId="1253"/>
            <ac:cxnSpMk id="39" creationId="{5E06CE9E-627D-844A-8F42-5D0DBC660C08}"/>
          </ac:cxnSpMkLst>
        </pc:cxnChg>
      </pc:sldChg>
      <pc:sldChg chg="delSp modSp mod modTransition modNotesTx">
        <pc:chgData name="Winters, Amber" userId="389caf7d-7f00-408e-a4e9-0c8935e7778a" providerId="ADAL" clId="{1C9A8C34-9BAC-4149-B281-6271E9F0CA0F}" dt="2024-01-09T15:57:35.126" v="10049" actId="478"/>
        <pc:sldMkLst>
          <pc:docMk/>
          <pc:sldMk cId="2699637779" sldId="1254"/>
        </pc:sldMkLst>
        <pc:spChg chg="mod">
          <ac:chgData name="Winters, Amber" userId="389caf7d-7f00-408e-a4e9-0c8935e7778a" providerId="ADAL" clId="{1C9A8C34-9BAC-4149-B281-6271E9F0CA0F}" dt="2023-10-11T18:58:51.786" v="4276" actId="20577"/>
          <ac:spMkLst>
            <pc:docMk/>
            <pc:sldMk cId="2699637779" sldId="1254"/>
            <ac:spMk id="2" creationId="{0EDE3EBE-41B6-76B7-323A-9B8518D8D773}"/>
          </ac:spMkLst>
        </pc:spChg>
        <pc:spChg chg="del">
          <ac:chgData name="Winters, Amber" userId="389caf7d-7f00-408e-a4e9-0c8935e7778a" providerId="ADAL" clId="{1C9A8C34-9BAC-4149-B281-6271E9F0CA0F}" dt="2024-01-09T15:57:35.126" v="10049" actId="478"/>
          <ac:spMkLst>
            <pc:docMk/>
            <pc:sldMk cId="2699637779" sldId="1254"/>
            <ac:spMk id="3" creationId="{5F4E1B54-093F-5C94-F361-40E676A13EB9}"/>
          </ac:spMkLst>
        </pc:spChg>
      </pc:sldChg>
      <pc:sldChg chg="addSp delSp modSp mod modTransition modAnim modNotesTx">
        <pc:chgData name="Winters, Amber" userId="389caf7d-7f00-408e-a4e9-0c8935e7778a" providerId="ADAL" clId="{1C9A8C34-9BAC-4149-B281-6271E9F0CA0F}" dt="2023-10-17T13:42:41.893" v="9221" actId="20577"/>
        <pc:sldMkLst>
          <pc:docMk/>
          <pc:sldMk cId="741687037" sldId="1255"/>
        </pc:sldMkLst>
        <pc:spChg chg="mod">
          <ac:chgData name="Winters, Amber" userId="389caf7d-7f00-408e-a4e9-0c8935e7778a" providerId="ADAL" clId="{1C9A8C34-9BAC-4149-B281-6271E9F0CA0F}" dt="2023-10-03T18:34:56.200" v="3499" actId="20577"/>
          <ac:spMkLst>
            <pc:docMk/>
            <pc:sldMk cId="741687037" sldId="1255"/>
            <ac:spMk id="4" creationId="{0C6EEEE4-6D16-4DD7-6DCE-565043A6E7E2}"/>
          </ac:spMkLst>
        </pc:spChg>
        <pc:spChg chg="add mod">
          <ac:chgData name="Winters, Amber" userId="389caf7d-7f00-408e-a4e9-0c8935e7778a" providerId="ADAL" clId="{1C9A8C34-9BAC-4149-B281-6271E9F0CA0F}" dt="2023-10-03T18:37:35.300" v="3525" actId="164"/>
          <ac:spMkLst>
            <pc:docMk/>
            <pc:sldMk cId="741687037" sldId="1255"/>
            <ac:spMk id="16" creationId="{315E0950-C718-25D7-B88D-C5C40568FBF9}"/>
          </ac:spMkLst>
        </pc:spChg>
        <pc:spChg chg="add mod">
          <ac:chgData name="Winters, Amber" userId="389caf7d-7f00-408e-a4e9-0c8935e7778a" providerId="ADAL" clId="{1C9A8C34-9BAC-4149-B281-6271E9F0CA0F}" dt="2023-10-03T18:38:03.373" v="3529" actId="164"/>
          <ac:spMkLst>
            <pc:docMk/>
            <pc:sldMk cId="741687037" sldId="1255"/>
            <ac:spMk id="18" creationId="{FAC48BB1-A298-376C-A913-661D4EE9F4A7}"/>
          </ac:spMkLst>
        </pc:spChg>
        <pc:spChg chg="mod">
          <ac:chgData name="Winters, Amber" userId="389caf7d-7f00-408e-a4e9-0c8935e7778a" providerId="ADAL" clId="{1C9A8C34-9BAC-4149-B281-6271E9F0CA0F}" dt="2023-10-03T18:45:05.969" v="3597" actId="14100"/>
          <ac:spMkLst>
            <pc:docMk/>
            <pc:sldMk cId="741687037" sldId="1255"/>
            <ac:spMk id="22" creationId="{33B98C7A-73DE-F2C9-AC2D-1B1CB6A912CA}"/>
          </ac:spMkLst>
        </pc:spChg>
        <pc:spChg chg="mod">
          <ac:chgData name="Winters, Amber" userId="389caf7d-7f00-408e-a4e9-0c8935e7778a" providerId="ADAL" clId="{1C9A8C34-9BAC-4149-B281-6271E9F0CA0F}" dt="2023-10-03T18:46:01.717" v="3705" actId="14100"/>
          <ac:spMkLst>
            <pc:docMk/>
            <pc:sldMk cId="741687037" sldId="1255"/>
            <ac:spMk id="36" creationId="{EBABD044-BFD2-F673-8765-976FEEB204C9}"/>
          </ac:spMkLst>
        </pc:spChg>
        <pc:spChg chg="del mod topLvl">
          <ac:chgData name="Winters, Amber" userId="389caf7d-7f00-408e-a4e9-0c8935e7778a" providerId="ADAL" clId="{1C9A8C34-9BAC-4149-B281-6271E9F0CA0F}" dt="2023-10-03T18:34:05.944" v="3461" actId="478"/>
          <ac:spMkLst>
            <pc:docMk/>
            <pc:sldMk cId="741687037" sldId="1255"/>
            <ac:spMk id="37" creationId="{D103E6E9-215D-B877-BF22-490E7EE34ED1}"/>
          </ac:spMkLst>
        </pc:spChg>
        <pc:spChg chg="mod">
          <ac:chgData name="Winters, Amber" userId="389caf7d-7f00-408e-a4e9-0c8935e7778a" providerId="ADAL" clId="{1C9A8C34-9BAC-4149-B281-6271E9F0CA0F}" dt="2023-10-03T18:47:24.940" v="3844" actId="1076"/>
          <ac:spMkLst>
            <pc:docMk/>
            <pc:sldMk cId="741687037" sldId="1255"/>
            <ac:spMk id="43" creationId="{01421BEF-92DC-D0B6-F7A9-E3EF802BC8EC}"/>
          </ac:spMkLst>
        </pc:spChg>
        <pc:grpChg chg="add mod">
          <ac:chgData name="Winters, Amber" userId="389caf7d-7f00-408e-a4e9-0c8935e7778a" providerId="ADAL" clId="{1C9A8C34-9BAC-4149-B281-6271E9F0CA0F}" dt="2023-10-03T18:37:35.300" v="3525" actId="164"/>
          <ac:grpSpMkLst>
            <pc:docMk/>
            <pc:sldMk cId="741687037" sldId="1255"/>
            <ac:grpSpMk id="15" creationId="{191C6E5F-7AEB-26EC-181A-8710B28471AE}"/>
          </ac:grpSpMkLst>
        </pc:grpChg>
        <pc:grpChg chg="add mod">
          <ac:chgData name="Winters, Amber" userId="389caf7d-7f00-408e-a4e9-0c8935e7778a" providerId="ADAL" clId="{1C9A8C34-9BAC-4149-B281-6271E9F0CA0F}" dt="2023-10-03T18:38:03.373" v="3529" actId="164"/>
          <ac:grpSpMkLst>
            <pc:docMk/>
            <pc:sldMk cId="741687037" sldId="1255"/>
            <ac:grpSpMk id="17" creationId="{E81E74C4-64E6-CBAB-D138-DEDF60532F62}"/>
          </ac:grpSpMkLst>
        </pc:grpChg>
        <pc:grpChg chg="del">
          <ac:chgData name="Winters, Amber" userId="389caf7d-7f00-408e-a4e9-0c8935e7778a" providerId="ADAL" clId="{1C9A8C34-9BAC-4149-B281-6271E9F0CA0F}" dt="2023-10-03T18:34:03.094" v="3458" actId="478"/>
          <ac:grpSpMkLst>
            <pc:docMk/>
            <pc:sldMk cId="741687037" sldId="1255"/>
            <ac:grpSpMk id="19" creationId="{6632383F-76F7-69E3-3D77-C21812D79F2E}"/>
          </ac:grpSpMkLst>
        </pc:grpChg>
        <pc:grpChg chg="add mod">
          <ac:chgData name="Winters, Amber" userId="389caf7d-7f00-408e-a4e9-0c8935e7778a" providerId="ADAL" clId="{1C9A8C34-9BAC-4149-B281-6271E9F0CA0F}" dt="2023-10-03T18:38:03.373" v="3529" actId="164"/>
          <ac:grpSpMkLst>
            <pc:docMk/>
            <pc:sldMk cId="741687037" sldId="1255"/>
            <ac:grpSpMk id="20" creationId="{ABCDE0B4-3648-4BD5-A723-A9126EE7634F}"/>
          </ac:grpSpMkLst>
        </pc:grpChg>
        <pc:grpChg chg="add mod">
          <ac:chgData name="Winters, Amber" userId="389caf7d-7f00-408e-a4e9-0c8935e7778a" providerId="ADAL" clId="{1C9A8C34-9BAC-4149-B281-6271E9F0CA0F}" dt="2023-10-03T18:44:15.400" v="3534" actId="1076"/>
          <ac:grpSpMkLst>
            <pc:docMk/>
            <pc:sldMk cId="741687037" sldId="1255"/>
            <ac:grpSpMk id="21" creationId="{2BF1E2D1-1048-40DF-C8AB-ADC9315694AE}"/>
          </ac:grpSpMkLst>
        </pc:grpChg>
        <pc:grpChg chg="del">
          <ac:chgData name="Winters, Amber" userId="389caf7d-7f00-408e-a4e9-0c8935e7778a" providerId="ADAL" clId="{1C9A8C34-9BAC-4149-B281-6271E9F0CA0F}" dt="2023-10-03T18:34:02.647" v="3457" actId="478"/>
          <ac:grpSpMkLst>
            <pc:docMk/>
            <pc:sldMk cId="741687037" sldId="1255"/>
            <ac:grpSpMk id="29" creationId="{E7BF1A1B-5654-392B-4879-E862EE78CED7}"/>
          </ac:grpSpMkLst>
        </pc:grpChg>
        <pc:grpChg chg="add mod">
          <ac:chgData name="Winters, Amber" userId="389caf7d-7f00-408e-a4e9-0c8935e7778a" providerId="ADAL" clId="{1C9A8C34-9BAC-4149-B281-6271E9F0CA0F}" dt="2023-10-03T18:45:16.192" v="3599" actId="1076"/>
          <ac:grpSpMkLst>
            <pc:docMk/>
            <pc:sldMk cId="741687037" sldId="1255"/>
            <ac:grpSpMk id="34" creationId="{9CF089A1-975E-3DD0-EF38-B8BC5A1E2AB3}"/>
          </ac:grpSpMkLst>
        </pc:grpChg>
        <pc:grpChg chg="del">
          <ac:chgData name="Winters, Amber" userId="389caf7d-7f00-408e-a4e9-0c8935e7778a" providerId="ADAL" clId="{1C9A8C34-9BAC-4149-B281-6271E9F0CA0F}" dt="2023-10-03T18:34:04.716" v="3460" actId="478"/>
          <ac:grpSpMkLst>
            <pc:docMk/>
            <pc:sldMk cId="741687037" sldId="1255"/>
            <ac:grpSpMk id="35" creationId="{48E34784-5109-A9C1-28FE-8BD2B3AB1AA1}"/>
          </ac:grpSpMkLst>
        </pc:grpChg>
        <pc:grpChg chg="add mod">
          <ac:chgData name="Winters, Amber" userId="389caf7d-7f00-408e-a4e9-0c8935e7778a" providerId="ADAL" clId="{1C9A8C34-9BAC-4149-B281-6271E9F0CA0F}" dt="2023-10-03T18:47:16.145" v="3841" actId="1076"/>
          <ac:grpSpMkLst>
            <pc:docMk/>
            <pc:sldMk cId="741687037" sldId="1255"/>
            <ac:grpSpMk id="42" creationId="{4D9C13E4-22C1-4685-894B-D5595460ADA4}"/>
          </ac:grpSpMkLst>
        </pc:grpChg>
        <pc:picChg chg="add del mod">
          <ac:chgData name="Winters, Amber" userId="389caf7d-7f00-408e-a4e9-0c8935e7778a" providerId="ADAL" clId="{1C9A8C34-9BAC-4149-B281-6271E9F0CA0F}" dt="2023-10-03T18:34:42.305" v="3468" actId="478"/>
          <ac:picMkLst>
            <pc:docMk/>
            <pc:sldMk cId="741687037" sldId="1255"/>
            <ac:picMk id="5" creationId="{CE574672-F242-1AFB-880A-3E62ACE387CC}"/>
          </ac:picMkLst>
        </pc:picChg>
        <pc:picChg chg="add mod">
          <ac:chgData name="Winters, Amber" userId="389caf7d-7f00-408e-a4e9-0c8935e7778a" providerId="ADAL" clId="{1C9A8C34-9BAC-4149-B281-6271E9F0CA0F}" dt="2023-10-03T18:36:50.957" v="3519" actId="164"/>
          <ac:picMkLst>
            <pc:docMk/>
            <pc:sldMk cId="741687037" sldId="1255"/>
            <ac:picMk id="7" creationId="{5830610A-9344-6272-184F-6FC2ADA8B026}"/>
          </ac:picMkLst>
        </pc:picChg>
        <pc:picChg chg="add mod modCrop">
          <ac:chgData name="Winters, Amber" userId="389caf7d-7f00-408e-a4e9-0c8935e7778a" providerId="ADAL" clId="{1C9A8C34-9BAC-4149-B281-6271E9F0CA0F}" dt="2023-10-03T18:37:28.115" v="3524" actId="1076"/>
          <ac:picMkLst>
            <pc:docMk/>
            <pc:sldMk cId="741687037" sldId="1255"/>
            <ac:picMk id="13" creationId="{36CBC93E-FF6F-8A14-2F21-CBEC19FE183A}"/>
          </ac:picMkLst>
        </pc:picChg>
        <pc:cxnChg chg="mod">
          <ac:chgData name="Winters, Amber" userId="389caf7d-7f00-408e-a4e9-0c8935e7778a" providerId="ADAL" clId="{1C9A8C34-9BAC-4149-B281-6271E9F0CA0F}" dt="2023-10-03T18:45:05.969" v="3597" actId="14100"/>
          <ac:cxnSpMkLst>
            <pc:docMk/>
            <pc:sldMk cId="741687037" sldId="1255"/>
            <ac:cxnSpMk id="24" creationId="{4D6E0A34-6724-C943-0C39-DA8AE9B7001E}"/>
          </ac:cxnSpMkLst>
        </pc:cxnChg>
        <pc:cxnChg chg="del topLvl">
          <ac:chgData name="Winters, Amber" userId="389caf7d-7f00-408e-a4e9-0c8935e7778a" providerId="ADAL" clId="{1C9A8C34-9BAC-4149-B281-6271E9F0CA0F}" dt="2023-10-03T18:34:04.716" v="3460" actId="478"/>
          <ac:cxnSpMkLst>
            <pc:docMk/>
            <pc:sldMk cId="741687037" sldId="1255"/>
            <ac:cxnSpMk id="38" creationId="{A0CD7BA6-2418-2C20-E679-FA4BE4AAE2C6}"/>
          </ac:cxnSpMkLst>
        </pc:cxnChg>
        <pc:cxnChg chg="mod">
          <ac:chgData name="Winters, Amber" userId="389caf7d-7f00-408e-a4e9-0c8935e7778a" providerId="ADAL" clId="{1C9A8C34-9BAC-4149-B281-6271E9F0CA0F}" dt="2023-10-03T18:46:12.599" v="3708" actId="14100"/>
          <ac:cxnSpMkLst>
            <pc:docMk/>
            <pc:sldMk cId="741687037" sldId="1255"/>
            <ac:cxnSpMk id="39" creationId="{FA7B81C8-322C-AF40-3288-598BC6059E05}"/>
          </ac:cxnSpMkLst>
        </pc:cxnChg>
        <pc:cxnChg chg="mod">
          <ac:chgData name="Winters, Amber" userId="389caf7d-7f00-408e-a4e9-0c8935e7778a" providerId="ADAL" clId="{1C9A8C34-9BAC-4149-B281-6271E9F0CA0F}" dt="2023-10-03T18:47:20.809" v="3843" actId="14100"/>
          <ac:cxnSpMkLst>
            <pc:docMk/>
            <pc:sldMk cId="741687037" sldId="1255"/>
            <ac:cxnSpMk id="44" creationId="{024F2E83-BD45-3375-0910-372DBC12AFB8}"/>
          </ac:cxnSpMkLst>
        </pc:cxnChg>
      </pc:sldChg>
      <pc:sldChg chg="addSp delSp modSp mod modTransition modAnim modNotesTx">
        <pc:chgData name="Winters, Amber" userId="389caf7d-7f00-408e-a4e9-0c8935e7778a" providerId="ADAL" clId="{1C9A8C34-9BAC-4149-B281-6271E9F0CA0F}" dt="2023-10-17T13:44:15.811" v="9542" actId="20577"/>
        <pc:sldMkLst>
          <pc:docMk/>
          <pc:sldMk cId="2014622139" sldId="1256"/>
        </pc:sldMkLst>
        <pc:spChg chg="ord">
          <ac:chgData name="Winters, Amber" userId="389caf7d-7f00-408e-a4e9-0c8935e7778a" providerId="ADAL" clId="{1C9A8C34-9BAC-4149-B281-6271E9F0CA0F}" dt="2023-10-16T16:55:02.931" v="4308" actId="167"/>
          <ac:spMkLst>
            <pc:docMk/>
            <pc:sldMk cId="2014622139" sldId="1256"/>
            <ac:spMk id="2" creationId="{9D2630CC-31AF-C4D6-E9C0-B5708511E957}"/>
          </ac:spMkLst>
        </pc:spChg>
        <pc:spChg chg="add mod">
          <ac:chgData name="Winters, Amber" userId="389caf7d-7f00-408e-a4e9-0c8935e7778a" providerId="ADAL" clId="{1C9A8C34-9BAC-4149-B281-6271E9F0CA0F}" dt="2023-10-16T16:49:21.517" v="4298" actId="164"/>
          <ac:spMkLst>
            <pc:docMk/>
            <pc:sldMk cId="2014622139" sldId="1256"/>
            <ac:spMk id="9" creationId="{DDCAF186-CBD7-71E1-A613-5844449A2263}"/>
          </ac:spMkLst>
        </pc:spChg>
        <pc:spChg chg="add mod">
          <ac:chgData name="Winters, Amber" userId="389caf7d-7f00-408e-a4e9-0c8935e7778a" providerId="ADAL" clId="{1C9A8C34-9BAC-4149-B281-6271E9F0CA0F}" dt="2023-10-16T16:50:00.294" v="4303" actId="164"/>
          <ac:spMkLst>
            <pc:docMk/>
            <pc:sldMk cId="2014622139" sldId="1256"/>
            <ac:spMk id="11" creationId="{E9CC0D19-0EEE-0643-9AAA-B2342414D60A}"/>
          </ac:spMkLst>
        </pc:spChg>
        <pc:spChg chg="mod">
          <ac:chgData name="Winters, Amber" userId="389caf7d-7f00-408e-a4e9-0c8935e7778a" providerId="ADAL" clId="{1C9A8C34-9BAC-4149-B281-6271E9F0CA0F}" dt="2023-10-16T16:56:03.651" v="4368" actId="20577"/>
          <ac:spMkLst>
            <pc:docMk/>
            <pc:sldMk cId="2014622139" sldId="1256"/>
            <ac:spMk id="22" creationId="{33B98C7A-73DE-F2C9-AC2D-1B1CB6A912CA}"/>
          </ac:spMkLst>
        </pc:spChg>
        <pc:spChg chg="mod">
          <ac:chgData name="Winters, Amber" userId="389caf7d-7f00-408e-a4e9-0c8935e7778a" providerId="ADAL" clId="{1C9A8C34-9BAC-4149-B281-6271E9F0CA0F}" dt="2023-10-16T16:56:48.987" v="4506" actId="20577"/>
          <ac:spMkLst>
            <pc:docMk/>
            <pc:sldMk cId="2014622139" sldId="1256"/>
            <ac:spMk id="36" creationId="{EBABD044-BFD2-F673-8765-976FEEB204C9}"/>
          </ac:spMkLst>
        </pc:spChg>
        <pc:spChg chg="mod">
          <ac:chgData name="Winters, Amber" userId="389caf7d-7f00-408e-a4e9-0c8935e7778a" providerId="ADAL" clId="{1C9A8C34-9BAC-4149-B281-6271E9F0CA0F}" dt="2023-10-16T16:58:46.990" v="4578" actId="1076"/>
          <ac:spMkLst>
            <pc:docMk/>
            <pc:sldMk cId="2014622139" sldId="1256"/>
            <ac:spMk id="43" creationId="{01421BEF-92DC-D0B6-F7A9-E3EF802BC8EC}"/>
          </ac:spMkLst>
        </pc:spChg>
        <pc:grpChg chg="add mod">
          <ac:chgData name="Winters, Amber" userId="389caf7d-7f00-408e-a4e9-0c8935e7778a" providerId="ADAL" clId="{1C9A8C34-9BAC-4149-B281-6271E9F0CA0F}" dt="2023-10-16T16:50:00.294" v="4303" actId="164"/>
          <ac:grpSpMkLst>
            <pc:docMk/>
            <pc:sldMk cId="2014622139" sldId="1256"/>
            <ac:grpSpMk id="10" creationId="{EB89D1C9-D3EF-7BD6-F491-951E64266D9B}"/>
          </ac:grpSpMkLst>
        </pc:grpChg>
        <pc:grpChg chg="add mod ord">
          <ac:chgData name="Winters, Amber" userId="389caf7d-7f00-408e-a4e9-0c8935e7778a" providerId="ADAL" clId="{1C9A8C34-9BAC-4149-B281-6271E9F0CA0F}" dt="2023-10-16T16:54:58.896" v="4307" actId="1076"/>
          <ac:grpSpMkLst>
            <pc:docMk/>
            <pc:sldMk cId="2014622139" sldId="1256"/>
            <ac:grpSpMk id="12" creationId="{BCA74186-158A-54FE-051B-26EBFFC0A970}"/>
          </ac:grpSpMkLst>
        </pc:grpChg>
        <pc:grpChg chg="del">
          <ac:chgData name="Winters, Amber" userId="389caf7d-7f00-408e-a4e9-0c8935e7778a" providerId="ADAL" clId="{1C9A8C34-9BAC-4149-B281-6271E9F0CA0F}" dt="2023-10-16T16:46:02.908" v="4277" actId="478"/>
          <ac:grpSpMkLst>
            <pc:docMk/>
            <pc:sldMk cId="2014622139" sldId="1256"/>
            <ac:grpSpMk id="20" creationId="{ABCDE0B4-3648-4BD5-A723-A9126EE7634F}"/>
          </ac:grpSpMkLst>
        </pc:grpChg>
        <pc:grpChg chg="add mod">
          <ac:chgData name="Winters, Amber" userId="389caf7d-7f00-408e-a4e9-0c8935e7778a" providerId="ADAL" clId="{1C9A8C34-9BAC-4149-B281-6271E9F0CA0F}" dt="2023-10-16T16:57:22.399" v="4515" actId="164"/>
          <ac:grpSpMkLst>
            <pc:docMk/>
            <pc:sldMk cId="2014622139" sldId="1256"/>
            <ac:grpSpMk id="29" creationId="{206A0CB2-265F-BBE0-B8B4-87597FF2E798}"/>
          </ac:grpSpMkLst>
        </pc:grpChg>
        <pc:grpChg chg="mod">
          <ac:chgData name="Winters, Amber" userId="389caf7d-7f00-408e-a4e9-0c8935e7778a" providerId="ADAL" clId="{1C9A8C34-9BAC-4149-B281-6271E9F0CA0F}" dt="2023-10-16T16:57:22.399" v="4515" actId="164"/>
          <ac:grpSpMkLst>
            <pc:docMk/>
            <pc:sldMk cId="2014622139" sldId="1256"/>
            <ac:grpSpMk id="34" creationId="{9CF089A1-975E-3DD0-EF38-B8BC5A1E2AB3}"/>
          </ac:grpSpMkLst>
        </pc:grpChg>
        <pc:picChg chg="add mod modCrop">
          <ac:chgData name="Winters, Amber" userId="389caf7d-7f00-408e-a4e9-0c8935e7778a" providerId="ADAL" clId="{1C9A8C34-9BAC-4149-B281-6271E9F0CA0F}" dt="2023-10-16T16:49:21.517" v="4298" actId="164"/>
          <ac:picMkLst>
            <pc:docMk/>
            <pc:sldMk cId="2014622139" sldId="1256"/>
            <ac:picMk id="5" creationId="{5C864027-E64E-D8D7-68DA-CA40DCE3E3FD}"/>
          </ac:picMkLst>
        </pc:picChg>
        <pc:picChg chg="add mod modCrop">
          <ac:chgData name="Winters, Amber" userId="389caf7d-7f00-408e-a4e9-0c8935e7778a" providerId="ADAL" clId="{1C9A8C34-9BAC-4149-B281-6271E9F0CA0F}" dt="2023-10-16T16:49:21.517" v="4298" actId="164"/>
          <ac:picMkLst>
            <pc:docMk/>
            <pc:sldMk cId="2014622139" sldId="1256"/>
            <ac:picMk id="8" creationId="{F941B286-A774-BB1E-10D5-264A9847C2C0}"/>
          </ac:picMkLst>
        </pc:picChg>
        <pc:cxnChg chg="add mod">
          <ac:chgData name="Winters, Amber" userId="389caf7d-7f00-408e-a4e9-0c8935e7778a" providerId="ADAL" clId="{1C9A8C34-9BAC-4149-B281-6271E9F0CA0F}" dt="2023-10-16T16:57:22.399" v="4515" actId="164"/>
          <ac:cxnSpMkLst>
            <pc:docMk/>
            <pc:sldMk cId="2014622139" sldId="1256"/>
            <ac:cxnSpMk id="19" creationId="{E7AE1419-8077-7CE3-1777-D7E8BB41A037}"/>
          </ac:cxnSpMkLst>
        </pc:cxnChg>
        <pc:cxnChg chg="add mod">
          <ac:chgData name="Winters, Amber" userId="389caf7d-7f00-408e-a4e9-0c8935e7778a" providerId="ADAL" clId="{1C9A8C34-9BAC-4149-B281-6271E9F0CA0F}" dt="2023-10-16T16:57:22.399" v="4515" actId="164"/>
          <ac:cxnSpMkLst>
            <pc:docMk/>
            <pc:sldMk cId="2014622139" sldId="1256"/>
            <ac:cxnSpMk id="23" creationId="{384FD874-CD4B-B162-CA84-3F950A9ED087}"/>
          </ac:cxnSpMkLst>
        </pc:cxnChg>
        <pc:cxnChg chg="mod">
          <ac:chgData name="Winters, Amber" userId="389caf7d-7f00-408e-a4e9-0c8935e7778a" providerId="ADAL" clId="{1C9A8C34-9BAC-4149-B281-6271E9F0CA0F}" dt="2023-10-16T16:56:01.562" v="4354" actId="20577"/>
          <ac:cxnSpMkLst>
            <pc:docMk/>
            <pc:sldMk cId="2014622139" sldId="1256"/>
            <ac:cxnSpMk id="24" creationId="{4D6E0A34-6724-C943-0C39-DA8AE9B7001E}"/>
          </ac:cxnSpMkLst>
        </pc:cxnChg>
        <pc:cxnChg chg="mod">
          <ac:chgData name="Winters, Amber" userId="389caf7d-7f00-408e-a4e9-0c8935e7778a" providerId="ADAL" clId="{1C9A8C34-9BAC-4149-B281-6271E9F0CA0F}" dt="2023-10-16T16:56:59.979" v="4509" actId="14100"/>
          <ac:cxnSpMkLst>
            <pc:docMk/>
            <pc:sldMk cId="2014622139" sldId="1256"/>
            <ac:cxnSpMk id="39" creationId="{FA7B81C8-322C-AF40-3288-598BC6059E05}"/>
          </ac:cxnSpMkLst>
        </pc:cxnChg>
      </pc:sldChg>
      <pc:sldChg chg="addSp delSp modSp mod modTransition modAnim modNotesTx">
        <pc:chgData name="Winters, Amber" userId="389caf7d-7f00-408e-a4e9-0c8935e7778a" providerId="ADAL" clId="{1C9A8C34-9BAC-4149-B281-6271E9F0CA0F}" dt="2024-01-09T15:57:28.927" v="10047" actId="478"/>
        <pc:sldMkLst>
          <pc:docMk/>
          <pc:sldMk cId="1512704335" sldId="1257"/>
        </pc:sldMkLst>
        <pc:spChg chg="del mod">
          <ac:chgData name="Winters, Amber" userId="389caf7d-7f00-408e-a4e9-0c8935e7778a" providerId="ADAL" clId="{1C9A8C34-9BAC-4149-B281-6271E9F0CA0F}" dt="2024-01-09T15:57:28.927" v="10047" actId="478"/>
          <ac:spMkLst>
            <pc:docMk/>
            <pc:sldMk cId="1512704335" sldId="1257"/>
            <ac:spMk id="2" creationId="{9D2630CC-31AF-C4D6-E9C0-B5708511E957}"/>
          </ac:spMkLst>
        </pc:spChg>
        <pc:spChg chg="mod">
          <ac:chgData name="Winters, Amber" userId="389caf7d-7f00-408e-a4e9-0c8935e7778a" providerId="ADAL" clId="{1C9A8C34-9BAC-4149-B281-6271E9F0CA0F}" dt="2023-10-11T18:36:56.568" v="3856" actId="20577"/>
          <ac:spMkLst>
            <pc:docMk/>
            <pc:sldMk cId="1512704335" sldId="1257"/>
            <ac:spMk id="4" creationId="{0C6EEEE4-6D16-4DD7-6DCE-565043A6E7E2}"/>
          </ac:spMkLst>
        </pc:spChg>
        <pc:spChg chg="add mod">
          <ac:chgData name="Winters, Amber" userId="389caf7d-7f00-408e-a4e9-0c8935e7778a" providerId="ADAL" clId="{1C9A8C34-9BAC-4149-B281-6271E9F0CA0F}" dt="2023-10-11T18:41:45.063" v="3917" actId="164"/>
          <ac:spMkLst>
            <pc:docMk/>
            <pc:sldMk cId="1512704335" sldId="1257"/>
            <ac:spMk id="13" creationId="{34EA261A-D4BB-7904-2577-473CD4B6FD9C}"/>
          </ac:spMkLst>
        </pc:spChg>
        <pc:spChg chg="mod">
          <ac:chgData name="Winters, Amber" userId="389caf7d-7f00-408e-a4e9-0c8935e7778a" providerId="ADAL" clId="{1C9A8C34-9BAC-4149-B281-6271E9F0CA0F}" dt="2023-10-11T18:45:42.233" v="4239" actId="20577"/>
          <ac:spMkLst>
            <pc:docMk/>
            <pc:sldMk cId="1512704335" sldId="1257"/>
            <ac:spMk id="22" creationId="{10390CC5-AEC6-425F-1F53-E5ED405B3073}"/>
          </ac:spMkLst>
        </pc:spChg>
        <pc:spChg chg="mod">
          <ac:chgData name="Winters, Amber" userId="389caf7d-7f00-408e-a4e9-0c8935e7778a" providerId="ADAL" clId="{1C9A8C34-9BAC-4149-B281-6271E9F0CA0F}" dt="2023-10-11T18:43:11.104" v="4034" actId="20577"/>
          <ac:spMkLst>
            <pc:docMk/>
            <pc:sldMk cId="1512704335" sldId="1257"/>
            <ac:spMk id="26" creationId="{0A55C698-E186-8E16-90DC-D0C1B138909F}"/>
          </ac:spMkLst>
        </pc:spChg>
        <pc:spChg chg="mod">
          <ac:chgData name="Winters, Amber" userId="389caf7d-7f00-408e-a4e9-0c8935e7778a" providerId="ADAL" clId="{1C9A8C34-9BAC-4149-B281-6271E9F0CA0F}" dt="2023-10-11T18:45:10.073" v="4186" actId="20577"/>
          <ac:spMkLst>
            <pc:docMk/>
            <pc:sldMk cId="1512704335" sldId="1257"/>
            <ac:spMk id="37" creationId="{D103E6E9-215D-B877-BF22-490E7EE34ED1}"/>
          </ac:spMkLst>
        </pc:spChg>
        <pc:grpChg chg="add mod">
          <ac:chgData name="Winters, Amber" userId="389caf7d-7f00-408e-a4e9-0c8935e7778a" providerId="ADAL" clId="{1C9A8C34-9BAC-4149-B281-6271E9F0CA0F}" dt="2023-10-11T18:41:45.063" v="3917" actId="164"/>
          <ac:grpSpMkLst>
            <pc:docMk/>
            <pc:sldMk cId="1512704335" sldId="1257"/>
            <ac:grpSpMk id="9" creationId="{981C9508-8DA0-F3A2-3BDE-9BB1668EDD70}"/>
          </ac:grpSpMkLst>
        </pc:grpChg>
        <pc:grpChg chg="add mod ord">
          <ac:chgData name="Winters, Amber" userId="389caf7d-7f00-408e-a4e9-0c8935e7778a" providerId="ADAL" clId="{1C9A8C34-9BAC-4149-B281-6271E9F0CA0F}" dt="2023-10-11T18:42:01.224" v="3920" actId="1076"/>
          <ac:grpSpMkLst>
            <pc:docMk/>
            <pc:sldMk cId="1512704335" sldId="1257"/>
            <ac:grpSpMk id="15" creationId="{77537988-AAEF-19BB-AF84-4EA80AF9DC80}"/>
          </ac:grpSpMkLst>
        </pc:grpChg>
        <pc:grpChg chg="del">
          <ac:chgData name="Winters, Amber" userId="389caf7d-7f00-408e-a4e9-0c8935e7778a" providerId="ADAL" clId="{1C9A8C34-9BAC-4149-B281-6271E9F0CA0F}" dt="2023-10-11T18:38:10.475" v="3863" actId="478"/>
          <ac:grpSpMkLst>
            <pc:docMk/>
            <pc:sldMk cId="1512704335" sldId="1257"/>
            <ac:grpSpMk id="19" creationId="{6632383F-76F7-69E3-3D77-C21812D79F2E}"/>
          </ac:grpSpMkLst>
        </pc:grpChg>
        <pc:grpChg chg="add mod">
          <ac:chgData name="Winters, Amber" userId="389caf7d-7f00-408e-a4e9-0c8935e7778a" providerId="ADAL" clId="{1C9A8C34-9BAC-4149-B281-6271E9F0CA0F}" dt="2023-10-11T18:45:51.405" v="4241" actId="1076"/>
          <ac:grpSpMkLst>
            <pc:docMk/>
            <pc:sldMk cId="1512704335" sldId="1257"/>
            <ac:grpSpMk id="21" creationId="{73B0190A-F204-8270-7860-5F09DE866CA2}"/>
          </ac:grpSpMkLst>
        </pc:grpChg>
        <pc:grpChg chg="del">
          <ac:chgData name="Winters, Amber" userId="389caf7d-7f00-408e-a4e9-0c8935e7778a" providerId="ADAL" clId="{1C9A8C34-9BAC-4149-B281-6271E9F0CA0F}" dt="2023-10-11T18:38:15.048" v="3865" actId="478"/>
          <ac:grpSpMkLst>
            <pc:docMk/>
            <pc:sldMk cId="1512704335" sldId="1257"/>
            <ac:grpSpMk id="29" creationId="{E7BF1A1B-5654-392B-4879-E862EE78CED7}"/>
          </ac:grpSpMkLst>
        </pc:grpChg>
        <pc:grpChg chg="topLvl">
          <ac:chgData name="Winters, Amber" userId="389caf7d-7f00-408e-a4e9-0c8935e7778a" providerId="ADAL" clId="{1C9A8C34-9BAC-4149-B281-6271E9F0CA0F}" dt="2023-10-11T18:38:15.048" v="3865" actId="478"/>
          <ac:grpSpMkLst>
            <pc:docMk/>
            <pc:sldMk cId="1512704335" sldId="1257"/>
            <ac:grpSpMk id="33" creationId="{DD17DA3F-DAF0-9D6A-0D73-4068B0539C4F}"/>
          </ac:grpSpMkLst>
        </pc:grpChg>
        <pc:picChg chg="add mod modCrop">
          <ac:chgData name="Winters, Amber" userId="389caf7d-7f00-408e-a4e9-0c8935e7778a" providerId="ADAL" clId="{1C9A8C34-9BAC-4149-B281-6271E9F0CA0F}" dt="2023-10-11T18:40:55.886" v="3895" actId="1076"/>
          <ac:picMkLst>
            <pc:docMk/>
            <pc:sldMk cId="1512704335" sldId="1257"/>
            <ac:picMk id="5" creationId="{4D6B4735-0EE2-102B-A713-415F7456DF62}"/>
          </ac:picMkLst>
        </pc:picChg>
        <pc:picChg chg="add mod modCrop">
          <ac:chgData name="Winters, Amber" userId="389caf7d-7f00-408e-a4e9-0c8935e7778a" providerId="ADAL" clId="{1C9A8C34-9BAC-4149-B281-6271E9F0CA0F}" dt="2023-10-11T18:41:22.232" v="3913" actId="14100"/>
          <ac:picMkLst>
            <pc:docMk/>
            <pc:sldMk cId="1512704335" sldId="1257"/>
            <ac:picMk id="7" creationId="{C8828410-305D-6850-D176-9471ABD1CBF2}"/>
          </ac:picMkLst>
        </pc:picChg>
        <pc:picChg chg="add del mod">
          <ac:chgData name="Winters, Amber" userId="389caf7d-7f00-408e-a4e9-0c8935e7778a" providerId="ADAL" clId="{1C9A8C34-9BAC-4149-B281-6271E9F0CA0F}" dt="2023-10-11T18:42:38.990" v="3923" actId="478"/>
          <ac:picMkLst>
            <pc:docMk/>
            <pc:sldMk cId="1512704335" sldId="1257"/>
            <ac:picMk id="17" creationId="{11C05FDA-90F7-487F-075E-64D0D098E109}"/>
          </ac:picMkLst>
        </pc:picChg>
        <pc:picChg chg="del topLvl">
          <ac:chgData name="Winters, Amber" userId="389caf7d-7f00-408e-a4e9-0c8935e7778a" providerId="ADAL" clId="{1C9A8C34-9BAC-4149-B281-6271E9F0CA0F}" dt="2023-10-11T18:38:15.048" v="3865" actId="478"/>
          <ac:picMkLst>
            <pc:docMk/>
            <pc:sldMk cId="1512704335" sldId="1257"/>
            <ac:picMk id="23" creationId="{1EE9B5E0-5A84-4AE2-BC44-D1F614447B4D}"/>
          </ac:picMkLst>
        </pc:picChg>
        <pc:cxnChg chg="mod">
          <ac:chgData name="Winters, Amber" userId="389caf7d-7f00-408e-a4e9-0c8935e7778a" providerId="ADAL" clId="{1C9A8C34-9BAC-4149-B281-6271E9F0CA0F}" dt="2023-10-11T18:51:53.525" v="4242" actId="14100"/>
          <ac:cxnSpMkLst>
            <pc:docMk/>
            <pc:sldMk cId="1512704335" sldId="1257"/>
            <ac:cxnSpMk id="24" creationId="{BF120B6C-A745-86AE-739B-BF6E749C1BAC}"/>
          </ac:cxnSpMkLst>
        </pc:cxnChg>
        <pc:cxnChg chg="mod">
          <ac:chgData name="Winters, Amber" userId="389caf7d-7f00-408e-a4e9-0c8935e7778a" providerId="ADAL" clId="{1C9A8C34-9BAC-4149-B281-6271E9F0CA0F}" dt="2023-10-11T18:43:16.588" v="4035" actId="14100"/>
          <ac:cxnSpMkLst>
            <pc:docMk/>
            <pc:sldMk cId="1512704335" sldId="1257"/>
            <ac:cxnSpMk id="31" creationId="{C7DB2AA0-8F1E-5D0B-9CA9-4EC62C30B62F}"/>
          </ac:cxnSpMkLst>
        </pc:cxnChg>
        <pc:cxnChg chg="mod">
          <ac:chgData name="Winters, Amber" userId="389caf7d-7f00-408e-a4e9-0c8935e7778a" providerId="ADAL" clId="{1C9A8C34-9BAC-4149-B281-6271E9F0CA0F}" dt="2023-10-11T18:43:42.367" v="4036" actId="14100"/>
          <ac:cxnSpMkLst>
            <pc:docMk/>
            <pc:sldMk cId="1512704335" sldId="1257"/>
            <ac:cxnSpMk id="38" creationId="{A0CD7BA6-2418-2C20-E679-FA4BE4AAE2C6}"/>
          </ac:cxnSpMkLst>
        </pc:cxnChg>
      </pc:sldChg>
      <pc:sldChg chg="addSp delSp modSp mod modTransition modAnim modNotesTx">
        <pc:chgData name="Winters, Amber" userId="389caf7d-7f00-408e-a4e9-0c8935e7778a" providerId="ADAL" clId="{1C9A8C34-9BAC-4149-B281-6271E9F0CA0F}" dt="2024-01-09T15:57:32.302" v="10048" actId="478"/>
        <pc:sldMkLst>
          <pc:docMk/>
          <pc:sldMk cId="3476815981" sldId="1258"/>
        </pc:sldMkLst>
        <pc:spChg chg="del">
          <ac:chgData name="Winters, Amber" userId="389caf7d-7f00-408e-a4e9-0c8935e7778a" providerId="ADAL" clId="{1C9A8C34-9BAC-4149-B281-6271E9F0CA0F}" dt="2024-01-09T15:57:32.302" v="10048" actId="478"/>
          <ac:spMkLst>
            <pc:docMk/>
            <pc:sldMk cId="3476815981" sldId="1258"/>
            <ac:spMk id="2" creationId="{9D2630CC-31AF-C4D6-E9C0-B5708511E957}"/>
          </ac:spMkLst>
        </pc:spChg>
        <pc:spChg chg="mod">
          <ac:chgData name="Winters, Amber" userId="389caf7d-7f00-408e-a4e9-0c8935e7778a" providerId="ADAL" clId="{1C9A8C34-9BAC-4149-B281-6271E9F0CA0F}" dt="2023-10-16T17:05:19.218" v="4583" actId="20577"/>
          <ac:spMkLst>
            <pc:docMk/>
            <pc:sldMk cId="3476815981" sldId="1258"/>
            <ac:spMk id="4" creationId="{0C6EEEE4-6D16-4DD7-6DCE-565043A6E7E2}"/>
          </ac:spMkLst>
        </pc:spChg>
        <pc:spChg chg="add mod">
          <ac:chgData name="Winters, Amber" userId="389caf7d-7f00-408e-a4e9-0c8935e7778a" providerId="ADAL" clId="{1C9A8C34-9BAC-4149-B281-6271E9F0CA0F}" dt="2023-10-11T18:56:39.094" v="4273" actId="164"/>
          <ac:spMkLst>
            <pc:docMk/>
            <pc:sldMk cId="3476815981" sldId="1258"/>
            <ac:spMk id="17" creationId="{CEBA52C8-AD4A-4358-2FB3-8926AC73104C}"/>
          </ac:spMkLst>
        </pc:spChg>
        <pc:spChg chg="mod">
          <ac:chgData name="Winters, Amber" userId="389caf7d-7f00-408e-a4e9-0c8935e7778a" providerId="ADAL" clId="{1C9A8C34-9BAC-4149-B281-6271E9F0CA0F}" dt="2023-10-16T17:05:47.227" v="4680" actId="20577"/>
          <ac:spMkLst>
            <pc:docMk/>
            <pc:sldMk cId="3476815981" sldId="1258"/>
            <ac:spMk id="26" creationId="{0A55C698-E186-8E16-90DC-D0C1B138909F}"/>
          </ac:spMkLst>
        </pc:spChg>
        <pc:spChg chg="mod">
          <ac:chgData name="Winters, Amber" userId="389caf7d-7f00-408e-a4e9-0c8935e7778a" providerId="ADAL" clId="{1C9A8C34-9BAC-4149-B281-6271E9F0CA0F}" dt="2023-10-16T17:07:27.741" v="4762" actId="20577"/>
          <ac:spMkLst>
            <pc:docMk/>
            <pc:sldMk cId="3476815981" sldId="1258"/>
            <ac:spMk id="37" creationId="{D103E6E9-215D-B877-BF22-490E7EE34ED1}"/>
          </ac:spMkLst>
        </pc:spChg>
        <pc:grpChg chg="del">
          <ac:chgData name="Winters, Amber" userId="389caf7d-7f00-408e-a4e9-0c8935e7778a" providerId="ADAL" clId="{1C9A8C34-9BAC-4149-B281-6271E9F0CA0F}" dt="2023-10-11T18:53:56.393" v="4243" actId="478"/>
          <ac:grpSpMkLst>
            <pc:docMk/>
            <pc:sldMk cId="3476815981" sldId="1258"/>
            <ac:grpSpMk id="15" creationId="{77537988-AAEF-19BB-AF84-4EA80AF9DC80}"/>
          </ac:grpSpMkLst>
        </pc:grpChg>
        <pc:grpChg chg="add mod">
          <ac:chgData name="Winters, Amber" userId="389caf7d-7f00-408e-a4e9-0c8935e7778a" providerId="ADAL" clId="{1C9A8C34-9BAC-4149-B281-6271E9F0CA0F}" dt="2023-10-11T18:56:39.094" v="4273" actId="164"/>
          <ac:grpSpMkLst>
            <pc:docMk/>
            <pc:sldMk cId="3476815981" sldId="1258"/>
            <ac:grpSpMk id="16" creationId="{2974CF99-56DF-8446-7021-803233E8AC62}"/>
          </ac:grpSpMkLst>
        </pc:grpChg>
        <pc:grpChg chg="add mod ord">
          <ac:chgData name="Winters, Amber" userId="389caf7d-7f00-408e-a4e9-0c8935e7778a" providerId="ADAL" clId="{1C9A8C34-9BAC-4149-B281-6271E9F0CA0F}" dt="2023-10-11T18:56:43.755" v="4274" actId="167"/>
          <ac:grpSpMkLst>
            <pc:docMk/>
            <pc:sldMk cId="3476815981" sldId="1258"/>
            <ac:grpSpMk id="18" creationId="{5C383D2C-7560-E76C-51EC-45B0CF103DFF}"/>
          </ac:grpSpMkLst>
        </pc:grpChg>
        <pc:grpChg chg="del mod">
          <ac:chgData name="Winters, Amber" userId="389caf7d-7f00-408e-a4e9-0c8935e7778a" providerId="ADAL" clId="{1C9A8C34-9BAC-4149-B281-6271E9F0CA0F}" dt="2023-10-16T17:06:02.844" v="4684" actId="478"/>
          <ac:grpSpMkLst>
            <pc:docMk/>
            <pc:sldMk cId="3476815981" sldId="1258"/>
            <ac:grpSpMk id="21" creationId="{73B0190A-F204-8270-7860-5F09DE866CA2}"/>
          </ac:grpSpMkLst>
        </pc:grpChg>
        <pc:grpChg chg="mod">
          <ac:chgData name="Winters, Amber" userId="389caf7d-7f00-408e-a4e9-0c8935e7778a" providerId="ADAL" clId="{1C9A8C34-9BAC-4149-B281-6271E9F0CA0F}" dt="2023-10-16T17:07:33.325" v="4763" actId="1076"/>
          <ac:grpSpMkLst>
            <pc:docMk/>
            <pc:sldMk cId="3476815981" sldId="1258"/>
            <ac:grpSpMk id="35" creationId="{48E34784-5109-A9C1-28FE-8BD2B3AB1AA1}"/>
          </ac:grpSpMkLst>
        </pc:grpChg>
        <pc:picChg chg="add del mod">
          <ac:chgData name="Winters, Amber" userId="389caf7d-7f00-408e-a4e9-0c8935e7778a" providerId="ADAL" clId="{1C9A8C34-9BAC-4149-B281-6271E9F0CA0F}" dt="2023-10-11T18:54:13.849" v="4249" actId="478"/>
          <ac:picMkLst>
            <pc:docMk/>
            <pc:sldMk cId="3476815981" sldId="1258"/>
            <ac:picMk id="6" creationId="{AE496EC3-0958-C78B-CA7E-C3E52300D321}"/>
          </ac:picMkLst>
        </pc:picChg>
        <pc:picChg chg="add mod">
          <ac:chgData name="Winters, Amber" userId="389caf7d-7f00-408e-a4e9-0c8935e7778a" providerId="ADAL" clId="{1C9A8C34-9BAC-4149-B281-6271E9F0CA0F}" dt="2023-10-11T18:56:05.651" v="4269" actId="164"/>
          <ac:picMkLst>
            <pc:docMk/>
            <pc:sldMk cId="3476815981" sldId="1258"/>
            <ac:picMk id="10" creationId="{0022794F-1D1F-D66C-7DA6-AD2245FFA808}"/>
          </ac:picMkLst>
        </pc:picChg>
        <pc:picChg chg="add mod modCrop">
          <ac:chgData name="Winters, Amber" userId="389caf7d-7f00-408e-a4e9-0c8935e7778a" providerId="ADAL" clId="{1C9A8C34-9BAC-4149-B281-6271E9F0CA0F}" dt="2023-10-11T18:56:05.651" v="4269" actId="164"/>
          <ac:picMkLst>
            <pc:docMk/>
            <pc:sldMk cId="3476815981" sldId="1258"/>
            <ac:picMk id="12" creationId="{2869748D-C013-BDF0-A80A-21BC58D0F6EC}"/>
          </ac:picMkLst>
        </pc:picChg>
        <pc:cxnChg chg="mod">
          <ac:chgData name="Winters, Amber" userId="389caf7d-7f00-408e-a4e9-0c8935e7778a" providerId="ADAL" clId="{1C9A8C34-9BAC-4149-B281-6271E9F0CA0F}" dt="2023-10-16T17:06:02.844" v="4684" actId="478"/>
          <ac:cxnSpMkLst>
            <pc:docMk/>
            <pc:sldMk cId="3476815981" sldId="1258"/>
            <ac:cxnSpMk id="24" creationId="{BF120B6C-A745-86AE-739B-BF6E749C1BAC}"/>
          </ac:cxnSpMkLst>
        </pc:cxnChg>
        <pc:cxnChg chg="mod">
          <ac:chgData name="Winters, Amber" userId="389caf7d-7f00-408e-a4e9-0c8935e7778a" providerId="ADAL" clId="{1C9A8C34-9BAC-4149-B281-6271E9F0CA0F}" dt="2023-10-16T17:05:54.226" v="4682" actId="14100"/>
          <ac:cxnSpMkLst>
            <pc:docMk/>
            <pc:sldMk cId="3476815981" sldId="1258"/>
            <ac:cxnSpMk id="31" creationId="{C7DB2AA0-8F1E-5D0B-9CA9-4EC62C30B62F}"/>
          </ac:cxnSpMkLst>
        </pc:cxnChg>
      </pc:sldChg>
      <pc:sldChg chg="addSp delSp modSp mod delAnim modAnim modNotesTx">
        <pc:chgData name="Winters, Amber" userId="389caf7d-7f00-408e-a4e9-0c8935e7778a" providerId="ADAL" clId="{1C9A8C34-9BAC-4149-B281-6271E9F0CA0F}" dt="2024-01-09T17:36:06.299" v="10687" actId="20577"/>
        <pc:sldMkLst>
          <pc:docMk/>
          <pc:sldMk cId="2525046959" sldId="1259"/>
        </pc:sldMkLst>
        <pc:spChg chg="del">
          <ac:chgData name="Winters, Amber" userId="389caf7d-7f00-408e-a4e9-0c8935e7778a" providerId="ADAL" clId="{1C9A8C34-9BAC-4149-B281-6271E9F0CA0F}" dt="2024-01-09T15:57:26.137" v="10046" actId="478"/>
          <ac:spMkLst>
            <pc:docMk/>
            <pc:sldMk cId="2525046959" sldId="1259"/>
            <ac:spMk id="2" creationId="{9D2630CC-31AF-C4D6-E9C0-B5708511E957}"/>
          </ac:spMkLst>
        </pc:spChg>
        <pc:spChg chg="mod">
          <ac:chgData name="Winters, Amber" userId="389caf7d-7f00-408e-a4e9-0c8935e7778a" providerId="ADAL" clId="{1C9A8C34-9BAC-4149-B281-6271E9F0CA0F}" dt="2024-01-09T15:53:22.194" v="10021" actId="20577"/>
          <ac:spMkLst>
            <pc:docMk/>
            <pc:sldMk cId="2525046959" sldId="1259"/>
            <ac:spMk id="4" creationId="{0C6EEEE4-6D16-4DD7-6DCE-565043A6E7E2}"/>
          </ac:spMkLst>
        </pc:spChg>
        <pc:spChg chg="mod">
          <ac:chgData name="Winters, Amber" userId="389caf7d-7f00-408e-a4e9-0c8935e7778a" providerId="ADAL" clId="{1C9A8C34-9BAC-4149-B281-6271E9F0CA0F}" dt="2024-01-09T17:36:06.299" v="10687" actId="20577"/>
          <ac:spMkLst>
            <pc:docMk/>
            <pc:sldMk cId="2525046959" sldId="1259"/>
            <ac:spMk id="13" creationId="{4BFA5B45-3469-03D6-D1F2-0315708B8498}"/>
          </ac:spMkLst>
        </pc:spChg>
        <pc:grpChg chg="add mod">
          <ac:chgData name="Winters, Amber" userId="389caf7d-7f00-408e-a4e9-0c8935e7778a" providerId="ADAL" clId="{1C9A8C34-9BAC-4149-B281-6271E9F0CA0F}" dt="2024-01-09T17:35:21.721" v="10684" actId="164"/>
          <ac:grpSpMkLst>
            <pc:docMk/>
            <pc:sldMk cId="2525046959" sldId="1259"/>
            <ac:grpSpMk id="9" creationId="{A39F5D37-2174-3DDE-37BF-1D822D44D6E3}"/>
          </ac:grpSpMkLst>
        </pc:grpChg>
        <pc:grpChg chg="del">
          <ac:chgData name="Winters, Amber" userId="389caf7d-7f00-408e-a4e9-0c8935e7778a" providerId="ADAL" clId="{1C9A8C34-9BAC-4149-B281-6271E9F0CA0F}" dt="2024-01-09T15:53:52.626" v="10022" actId="478"/>
          <ac:grpSpMkLst>
            <pc:docMk/>
            <pc:sldMk cId="2525046959" sldId="1259"/>
            <ac:grpSpMk id="19" creationId="{6632383F-76F7-69E3-3D77-C21812D79F2E}"/>
          </ac:grpSpMkLst>
        </pc:grpChg>
        <pc:grpChg chg="add mod">
          <ac:chgData name="Winters, Amber" userId="389caf7d-7f00-408e-a4e9-0c8935e7778a" providerId="ADAL" clId="{1C9A8C34-9BAC-4149-B281-6271E9F0CA0F}" dt="2024-01-09T17:35:21.721" v="10684" actId="164"/>
          <ac:grpSpMkLst>
            <pc:docMk/>
            <pc:sldMk cId="2525046959" sldId="1259"/>
            <ac:grpSpMk id="20" creationId="{2576437D-6D84-1F6C-4E66-B710CD19C368}"/>
          </ac:grpSpMkLst>
        </pc:grpChg>
        <pc:grpChg chg="del">
          <ac:chgData name="Winters, Amber" userId="389caf7d-7f00-408e-a4e9-0c8935e7778a" providerId="ADAL" clId="{1C9A8C34-9BAC-4149-B281-6271E9F0CA0F}" dt="2024-01-09T15:53:53.544" v="10023" actId="478"/>
          <ac:grpSpMkLst>
            <pc:docMk/>
            <pc:sldMk cId="2525046959" sldId="1259"/>
            <ac:grpSpMk id="29" creationId="{E7BF1A1B-5654-392B-4879-E862EE78CED7}"/>
          </ac:grpSpMkLst>
        </pc:grpChg>
        <pc:grpChg chg="del">
          <ac:chgData name="Winters, Amber" userId="389caf7d-7f00-408e-a4e9-0c8935e7778a" providerId="ADAL" clId="{1C9A8C34-9BAC-4149-B281-6271E9F0CA0F}" dt="2024-01-09T15:53:56.232" v="10024" actId="478"/>
          <ac:grpSpMkLst>
            <pc:docMk/>
            <pc:sldMk cId="2525046959" sldId="1259"/>
            <ac:grpSpMk id="35" creationId="{48E34784-5109-A9C1-28FE-8BD2B3AB1AA1}"/>
          </ac:grpSpMkLst>
        </pc:grpChg>
        <pc:picChg chg="add mod">
          <ac:chgData name="Winters, Amber" userId="389caf7d-7f00-408e-a4e9-0c8935e7778a" providerId="ADAL" clId="{1C9A8C34-9BAC-4149-B281-6271E9F0CA0F}" dt="2024-01-09T17:31:15.761" v="10057" actId="14100"/>
          <ac:picMkLst>
            <pc:docMk/>
            <pc:sldMk cId="2525046959" sldId="1259"/>
            <ac:picMk id="5" creationId="{B54E3347-7326-21C8-F46C-C749CFB9BF6E}"/>
          </ac:picMkLst>
        </pc:picChg>
        <pc:picChg chg="add mod">
          <ac:chgData name="Winters, Amber" userId="389caf7d-7f00-408e-a4e9-0c8935e7778a" providerId="ADAL" clId="{1C9A8C34-9BAC-4149-B281-6271E9F0CA0F}" dt="2024-01-09T17:35:21.721" v="10684" actId="164"/>
          <ac:picMkLst>
            <pc:docMk/>
            <pc:sldMk cId="2525046959" sldId="1259"/>
            <ac:picMk id="7" creationId="{DF8943FB-D542-DF77-C0D5-DEB8A757A5FD}"/>
          </ac:picMkLst>
        </pc:picChg>
        <pc:cxnChg chg="mod">
          <ac:chgData name="Winters, Amber" userId="389caf7d-7f00-408e-a4e9-0c8935e7778a" providerId="ADAL" clId="{1C9A8C34-9BAC-4149-B281-6271E9F0CA0F}" dt="2024-01-09T17:33:07.301" v="10341" actId="14100"/>
          <ac:cxnSpMkLst>
            <pc:docMk/>
            <pc:sldMk cId="2525046959" sldId="1259"/>
            <ac:cxnSpMk id="15" creationId="{1EEA9022-BDB9-CF67-54F1-513C420BA84E}"/>
          </ac:cxnSpMkLst>
        </pc:cxnChg>
      </pc:sldChg>
      <pc:sldMasterChg chg="modSp mod">
        <pc:chgData name="Winters, Amber" userId="389caf7d-7f00-408e-a4e9-0c8935e7778a" providerId="ADAL" clId="{1C9A8C34-9BAC-4149-B281-6271E9F0CA0F}" dt="2023-08-17T19:50:45.930" v="1437" actId="1076"/>
        <pc:sldMasterMkLst>
          <pc:docMk/>
          <pc:sldMasterMk cId="2096991410" sldId="2147483660"/>
        </pc:sldMasterMkLst>
        <pc:spChg chg="mod">
          <ac:chgData name="Winters, Amber" userId="389caf7d-7f00-408e-a4e9-0c8935e7778a" providerId="ADAL" clId="{1C9A8C34-9BAC-4149-B281-6271E9F0CA0F}" dt="2023-08-17T19:50:45.930" v="1437" actId="1076"/>
          <ac:spMkLst>
            <pc:docMk/>
            <pc:sldMasterMk cId="2096991410" sldId="2147483660"/>
            <ac:spMk id="6" creationId="{00000000-0000-0000-0000-000000000000}"/>
          </ac:spMkLst>
        </pc:spChg>
      </pc:sldMasterChg>
      <pc:sldMasterChg chg="delSldLayout">
        <pc:chgData name="Winters, Amber" userId="389caf7d-7f00-408e-a4e9-0c8935e7778a" providerId="ADAL" clId="{1C9A8C34-9BAC-4149-B281-6271E9F0CA0F}" dt="2023-10-17T13:55:18.042" v="9741" actId="2696"/>
        <pc:sldMasterMkLst>
          <pc:docMk/>
          <pc:sldMasterMk cId="4182000356" sldId="2147483787"/>
        </pc:sldMasterMkLst>
        <pc:sldLayoutChg chg="del">
          <pc:chgData name="Winters, Amber" userId="389caf7d-7f00-408e-a4e9-0c8935e7778a" providerId="ADAL" clId="{1C9A8C34-9BAC-4149-B281-6271E9F0CA0F}" dt="2023-10-17T13:55:03.259" v="9689" actId="2696"/>
          <pc:sldLayoutMkLst>
            <pc:docMk/>
            <pc:sldMasterMk cId="4182000356" sldId="2147483787"/>
            <pc:sldLayoutMk cId="2096384209" sldId="2147483703"/>
          </pc:sldLayoutMkLst>
        </pc:sldLayoutChg>
        <pc:sldLayoutChg chg="del">
          <pc:chgData name="Winters, Amber" userId="389caf7d-7f00-408e-a4e9-0c8935e7778a" providerId="ADAL" clId="{1C9A8C34-9BAC-4149-B281-6271E9F0CA0F}" dt="2023-10-17T13:55:03.559" v="9690" actId="2696"/>
          <pc:sldLayoutMkLst>
            <pc:docMk/>
            <pc:sldMasterMk cId="4182000356" sldId="2147483787"/>
            <pc:sldLayoutMk cId="1784787253" sldId="2147483704"/>
          </pc:sldLayoutMkLst>
        </pc:sldLayoutChg>
        <pc:sldLayoutChg chg="del">
          <pc:chgData name="Winters, Amber" userId="389caf7d-7f00-408e-a4e9-0c8935e7778a" providerId="ADAL" clId="{1C9A8C34-9BAC-4149-B281-6271E9F0CA0F}" dt="2023-10-17T13:55:03.847" v="9691" actId="2696"/>
          <pc:sldLayoutMkLst>
            <pc:docMk/>
            <pc:sldMasterMk cId="4182000356" sldId="2147483787"/>
            <pc:sldLayoutMk cId="3865152411" sldId="2147483705"/>
          </pc:sldLayoutMkLst>
        </pc:sldLayoutChg>
        <pc:sldLayoutChg chg="del">
          <pc:chgData name="Winters, Amber" userId="389caf7d-7f00-408e-a4e9-0c8935e7778a" providerId="ADAL" clId="{1C9A8C34-9BAC-4149-B281-6271E9F0CA0F}" dt="2023-10-17T13:55:04.110" v="9692" actId="2696"/>
          <pc:sldLayoutMkLst>
            <pc:docMk/>
            <pc:sldMasterMk cId="4182000356" sldId="2147483787"/>
            <pc:sldLayoutMk cId="720754713" sldId="2147483706"/>
          </pc:sldLayoutMkLst>
        </pc:sldLayoutChg>
        <pc:sldLayoutChg chg="del">
          <pc:chgData name="Winters, Amber" userId="389caf7d-7f00-408e-a4e9-0c8935e7778a" providerId="ADAL" clId="{1C9A8C34-9BAC-4149-B281-6271E9F0CA0F}" dt="2023-10-17T13:55:04.344" v="9693" actId="2696"/>
          <pc:sldLayoutMkLst>
            <pc:docMk/>
            <pc:sldMasterMk cId="4182000356" sldId="2147483787"/>
            <pc:sldLayoutMk cId="1713275030" sldId="2147483707"/>
          </pc:sldLayoutMkLst>
        </pc:sldLayoutChg>
        <pc:sldLayoutChg chg="del">
          <pc:chgData name="Winters, Amber" userId="389caf7d-7f00-408e-a4e9-0c8935e7778a" providerId="ADAL" clId="{1C9A8C34-9BAC-4149-B281-6271E9F0CA0F}" dt="2023-10-17T13:55:04.578" v="9694" actId="2696"/>
          <pc:sldLayoutMkLst>
            <pc:docMk/>
            <pc:sldMasterMk cId="4182000356" sldId="2147483787"/>
            <pc:sldLayoutMk cId="2991392792" sldId="2147483708"/>
          </pc:sldLayoutMkLst>
        </pc:sldLayoutChg>
        <pc:sldLayoutChg chg="del">
          <pc:chgData name="Winters, Amber" userId="389caf7d-7f00-408e-a4e9-0c8935e7778a" providerId="ADAL" clId="{1C9A8C34-9BAC-4149-B281-6271E9F0CA0F}" dt="2023-10-17T13:55:04.802" v="9695" actId="2696"/>
          <pc:sldLayoutMkLst>
            <pc:docMk/>
            <pc:sldMasterMk cId="4182000356" sldId="2147483787"/>
            <pc:sldLayoutMk cId="3600503189" sldId="2147483709"/>
          </pc:sldLayoutMkLst>
        </pc:sldLayoutChg>
        <pc:sldLayoutChg chg="del">
          <pc:chgData name="Winters, Amber" userId="389caf7d-7f00-408e-a4e9-0c8935e7778a" providerId="ADAL" clId="{1C9A8C34-9BAC-4149-B281-6271E9F0CA0F}" dt="2023-10-17T13:55:05.045" v="9696" actId="2696"/>
          <pc:sldLayoutMkLst>
            <pc:docMk/>
            <pc:sldMasterMk cId="4182000356" sldId="2147483787"/>
            <pc:sldLayoutMk cId="3373743140" sldId="2147483710"/>
          </pc:sldLayoutMkLst>
        </pc:sldLayoutChg>
        <pc:sldLayoutChg chg="del">
          <pc:chgData name="Winters, Amber" userId="389caf7d-7f00-408e-a4e9-0c8935e7778a" providerId="ADAL" clId="{1C9A8C34-9BAC-4149-B281-6271E9F0CA0F}" dt="2023-10-17T13:55:05.295" v="9697" actId="2696"/>
          <pc:sldLayoutMkLst>
            <pc:docMk/>
            <pc:sldMasterMk cId="4182000356" sldId="2147483787"/>
            <pc:sldLayoutMk cId="1325599010" sldId="2147483711"/>
          </pc:sldLayoutMkLst>
        </pc:sldLayoutChg>
        <pc:sldLayoutChg chg="del">
          <pc:chgData name="Winters, Amber" userId="389caf7d-7f00-408e-a4e9-0c8935e7778a" providerId="ADAL" clId="{1C9A8C34-9BAC-4149-B281-6271E9F0CA0F}" dt="2023-10-17T13:55:05.519" v="9698" actId="2696"/>
          <pc:sldLayoutMkLst>
            <pc:docMk/>
            <pc:sldMasterMk cId="4182000356" sldId="2147483787"/>
            <pc:sldLayoutMk cId="18210355" sldId="2147483733"/>
          </pc:sldLayoutMkLst>
        </pc:sldLayoutChg>
        <pc:sldLayoutChg chg="del">
          <pc:chgData name="Winters, Amber" userId="389caf7d-7f00-408e-a4e9-0c8935e7778a" providerId="ADAL" clId="{1C9A8C34-9BAC-4149-B281-6271E9F0CA0F}" dt="2023-10-17T13:55:05.757" v="9699" actId="2696"/>
          <pc:sldLayoutMkLst>
            <pc:docMk/>
            <pc:sldMasterMk cId="4182000356" sldId="2147483787"/>
            <pc:sldLayoutMk cId="292525333" sldId="2147483744"/>
          </pc:sldLayoutMkLst>
        </pc:sldLayoutChg>
        <pc:sldLayoutChg chg="del">
          <pc:chgData name="Winters, Amber" userId="389caf7d-7f00-408e-a4e9-0c8935e7778a" providerId="ADAL" clId="{1C9A8C34-9BAC-4149-B281-6271E9F0CA0F}" dt="2023-10-17T13:55:05.991" v="9700" actId="2696"/>
          <pc:sldLayoutMkLst>
            <pc:docMk/>
            <pc:sldMasterMk cId="4182000356" sldId="2147483787"/>
            <pc:sldLayoutMk cId="3697284266" sldId="2147483745"/>
          </pc:sldLayoutMkLst>
        </pc:sldLayoutChg>
        <pc:sldLayoutChg chg="del">
          <pc:chgData name="Winters, Amber" userId="389caf7d-7f00-408e-a4e9-0c8935e7778a" providerId="ADAL" clId="{1C9A8C34-9BAC-4149-B281-6271E9F0CA0F}" dt="2023-10-17T13:55:06.246" v="9701" actId="2696"/>
          <pc:sldLayoutMkLst>
            <pc:docMk/>
            <pc:sldMasterMk cId="4182000356" sldId="2147483787"/>
            <pc:sldLayoutMk cId="1286103495" sldId="2147483746"/>
          </pc:sldLayoutMkLst>
        </pc:sldLayoutChg>
        <pc:sldLayoutChg chg="del">
          <pc:chgData name="Winters, Amber" userId="389caf7d-7f00-408e-a4e9-0c8935e7778a" providerId="ADAL" clId="{1C9A8C34-9BAC-4149-B281-6271E9F0CA0F}" dt="2023-10-17T13:55:06.480" v="9702" actId="2696"/>
          <pc:sldLayoutMkLst>
            <pc:docMk/>
            <pc:sldMasterMk cId="4182000356" sldId="2147483787"/>
            <pc:sldLayoutMk cId="2447039102" sldId="2147483747"/>
          </pc:sldLayoutMkLst>
        </pc:sldLayoutChg>
        <pc:sldLayoutChg chg="del">
          <pc:chgData name="Winters, Amber" userId="389caf7d-7f00-408e-a4e9-0c8935e7778a" providerId="ADAL" clId="{1C9A8C34-9BAC-4149-B281-6271E9F0CA0F}" dt="2023-10-17T13:55:07.130" v="9703" actId="2696"/>
          <pc:sldLayoutMkLst>
            <pc:docMk/>
            <pc:sldMasterMk cId="4182000356" sldId="2147483787"/>
            <pc:sldLayoutMk cId="985188825" sldId="2147483748"/>
          </pc:sldLayoutMkLst>
        </pc:sldLayoutChg>
        <pc:sldLayoutChg chg="del">
          <pc:chgData name="Winters, Amber" userId="389caf7d-7f00-408e-a4e9-0c8935e7778a" providerId="ADAL" clId="{1C9A8C34-9BAC-4149-B281-6271E9F0CA0F}" dt="2023-10-17T13:55:07.147" v="9704" actId="2696"/>
          <pc:sldLayoutMkLst>
            <pc:docMk/>
            <pc:sldMasterMk cId="4182000356" sldId="2147483787"/>
            <pc:sldLayoutMk cId="3239301660" sldId="2147483749"/>
          </pc:sldLayoutMkLst>
        </pc:sldLayoutChg>
        <pc:sldLayoutChg chg="del">
          <pc:chgData name="Winters, Amber" userId="389caf7d-7f00-408e-a4e9-0c8935e7778a" providerId="ADAL" clId="{1C9A8C34-9BAC-4149-B281-6271E9F0CA0F}" dt="2023-10-17T13:55:08.679" v="9705" actId="2696"/>
          <pc:sldLayoutMkLst>
            <pc:docMk/>
            <pc:sldMasterMk cId="4182000356" sldId="2147483787"/>
            <pc:sldLayoutMk cId="164034995" sldId="2147483750"/>
          </pc:sldLayoutMkLst>
        </pc:sldLayoutChg>
        <pc:sldLayoutChg chg="del">
          <pc:chgData name="Winters, Amber" userId="389caf7d-7f00-408e-a4e9-0c8935e7778a" providerId="ADAL" clId="{1C9A8C34-9BAC-4149-B281-6271E9F0CA0F}" dt="2023-10-17T13:55:08.946" v="9706" actId="2696"/>
          <pc:sldLayoutMkLst>
            <pc:docMk/>
            <pc:sldMasterMk cId="4182000356" sldId="2147483787"/>
            <pc:sldLayoutMk cId="1262016631" sldId="2147483751"/>
          </pc:sldLayoutMkLst>
        </pc:sldLayoutChg>
        <pc:sldLayoutChg chg="del">
          <pc:chgData name="Winters, Amber" userId="389caf7d-7f00-408e-a4e9-0c8935e7778a" providerId="ADAL" clId="{1C9A8C34-9BAC-4149-B281-6271E9F0CA0F}" dt="2023-10-17T13:55:09.199" v="9707" actId="2696"/>
          <pc:sldLayoutMkLst>
            <pc:docMk/>
            <pc:sldMasterMk cId="4182000356" sldId="2147483787"/>
            <pc:sldLayoutMk cId="650854062" sldId="2147483752"/>
          </pc:sldLayoutMkLst>
        </pc:sldLayoutChg>
        <pc:sldLayoutChg chg="del">
          <pc:chgData name="Winters, Amber" userId="389caf7d-7f00-408e-a4e9-0c8935e7778a" providerId="ADAL" clId="{1C9A8C34-9BAC-4149-B281-6271E9F0CA0F}" dt="2023-10-17T13:55:09.416" v="9708" actId="2696"/>
          <pc:sldLayoutMkLst>
            <pc:docMk/>
            <pc:sldMasterMk cId="4182000356" sldId="2147483787"/>
            <pc:sldLayoutMk cId="1230480889" sldId="2147483753"/>
          </pc:sldLayoutMkLst>
        </pc:sldLayoutChg>
        <pc:sldLayoutChg chg="del">
          <pc:chgData name="Winters, Amber" userId="389caf7d-7f00-408e-a4e9-0c8935e7778a" providerId="ADAL" clId="{1C9A8C34-9BAC-4149-B281-6271E9F0CA0F}" dt="2023-10-17T13:55:09.665" v="9709" actId="2696"/>
          <pc:sldLayoutMkLst>
            <pc:docMk/>
            <pc:sldMasterMk cId="4182000356" sldId="2147483787"/>
            <pc:sldLayoutMk cId="2341850885" sldId="2147483754"/>
          </pc:sldLayoutMkLst>
        </pc:sldLayoutChg>
        <pc:sldLayoutChg chg="del">
          <pc:chgData name="Winters, Amber" userId="389caf7d-7f00-408e-a4e9-0c8935e7778a" providerId="ADAL" clId="{1C9A8C34-9BAC-4149-B281-6271E9F0CA0F}" dt="2023-10-17T13:55:09.900" v="9710" actId="2696"/>
          <pc:sldLayoutMkLst>
            <pc:docMk/>
            <pc:sldMasterMk cId="4182000356" sldId="2147483787"/>
            <pc:sldLayoutMk cId="2100577786" sldId="2147483755"/>
          </pc:sldLayoutMkLst>
        </pc:sldLayoutChg>
        <pc:sldLayoutChg chg="del">
          <pc:chgData name="Winters, Amber" userId="389caf7d-7f00-408e-a4e9-0c8935e7778a" providerId="ADAL" clId="{1C9A8C34-9BAC-4149-B281-6271E9F0CA0F}" dt="2023-10-17T13:55:10.166" v="9711" actId="2696"/>
          <pc:sldLayoutMkLst>
            <pc:docMk/>
            <pc:sldMasterMk cId="4182000356" sldId="2147483787"/>
            <pc:sldLayoutMk cId="2349282236" sldId="2147483756"/>
          </pc:sldLayoutMkLst>
        </pc:sldLayoutChg>
        <pc:sldLayoutChg chg="del">
          <pc:chgData name="Winters, Amber" userId="389caf7d-7f00-408e-a4e9-0c8935e7778a" providerId="ADAL" clId="{1C9A8C34-9BAC-4149-B281-6271E9F0CA0F}" dt="2023-10-17T13:55:10.417" v="9712" actId="2696"/>
          <pc:sldLayoutMkLst>
            <pc:docMk/>
            <pc:sldMasterMk cId="4182000356" sldId="2147483787"/>
            <pc:sldLayoutMk cId="1028729691" sldId="2147483757"/>
          </pc:sldLayoutMkLst>
        </pc:sldLayoutChg>
        <pc:sldLayoutChg chg="del">
          <pc:chgData name="Winters, Amber" userId="389caf7d-7f00-408e-a4e9-0c8935e7778a" providerId="ADAL" clId="{1C9A8C34-9BAC-4149-B281-6271E9F0CA0F}" dt="2023-10-17T13:55:10.666" v="9713" actId="2696"/>
          <pc:sldLayoutMkLst>
            <pc:docMk/>
            <pc:sldMasterMk cId="4182000356" sldId="2147483787"/>
            <pc:sldLayoutMk cId="3865540109" sldId="2147483758"/>
          </pc:sldLayoutMkLst>
        </pc:sldLayoutChg>
        <pc:sldLayoutChg chg="del">
          <pc:chgData name="Winters, Amber" userId="389caf7d-7f00-408e-a4e9-0c8935e7778a" providerId="ADAL" clId="{1C9A8C34-9BAC-4149-B281-6271E9F0CA0F}" dt="2023-10-17T13:55:10.928" v="9714" actId="2696"/>
          <pc:sldLayoutMkLst>
            <pc:docMk/>
            <pc:sldMasterMk cId="4182000356" sldId="2147483787"/>
            <pc:sldLayoutMk cId="580673101" sldId="2147483759"/>
          </pc:sldLayoutMkLst>
        </pc:sldLayoutChg>
        <pc:sldLayoutChg chg="del">
          <pc:chgData name="Winters, Amber" userId="389caf7d-7f00-408e-a4e9-0c8935e7778a" providerId="ADAL" clId="{1C9A8C34-9BAC-4149-B281-6271E9F0CA0F}" dt="2023-10-17T13:55:11.185" v="9715" actId="2696"/>
          <pc:sldLayoutMkLst>
            <pc:docMk/>
            <pc:sldMasterMk cId="4182000356" sldId="2147483787"/>
            <pc:sldLayoutMk cId="1844998142" sldId="2147483760"/>
          </pc:sldLayoutMkLst>
        </pc:sldLayoutChg>
        <pc:sldLayoutChg chg="del">
          <pc:chgData name="Winters, Amber" userId="389caf7d-7f00-408e-a4e9-0c8935e7778a" providerId="ADAL" clId="{1C9A8C34-9BAC-4149-B281-6271E9F0CA0F}" dt="2023-10-17T13:55:11.419" v="9716" actId="2696"/>
          <pc:sldLayoutMkLst>
            <pc:docMk/>
            <pc:sldMasterMk cId="4182000356" sldId="2147483787"/>
            <pc:sldLayoutMk cId="3855698852" sldId="2147483761"/>
          </pc:sldLayoutMkLst>
        </pc:sldLayoutChg>
        <pc:sldLayoutChg chg="del">
          <pc:chgData name="Winters, Amber" userId="389caf7d-7f00-408e-a4e9-0c8935e7778a" providerId="ADAL" clId="{1C9A8C34-9BAC-4149-B281-6271E9F0CA0F}" dt="2023-10-17T13:55:11.694" v="9717" actId="2696"/>
          <pc:sldLayoutMkLst>
            <pc:docMk/>
            <pc:sldMasterMk cId="4182000356" sldId="2147483787"/>
            <pc:sldLayoutMk cId="1806130877" sldId="2147483762"/>
          </pc:sldLayoutMkLst>
        </pc:sldLayoutChg>
        <pc:sldLayoutChg chg="del">
          <pc:chgData name="Winters, Amber" userId="389caf7d-7f00-408e-a4e9-0c8935e7778a" providerId="ADAL" clId="{1C9A8C34-9BAC-4149-B281-6271E9F0CA0F}" dt="2023-10-17T13:55:11.944" v="9718" actId="2696"/>
          <pc:sldLayoutMkLst>
            <pc:docMk/>
            <pc:sldMasterMk cId="4182000356" sldId="2147483787"/>
            <pc:sldLayoutMk cId="3228342510" sldId="2147483763"/>
          </pc:sldLayoutMkLst>
        </pc:sldLayoutChg>
        <pc:sldLayoutChg chg="del">
          <pc:chgData name="Winters, Amber" userId="389caf7d-7f00-408e-a4e9-0c8935e7778a" providerId="ADAL" clId="{1C9A8C34-9BAC-4149-B281-6271E9F0CA0F}" dt="2023-10-17T13:55:12.185" v="9719" actId="2696"/>
          <pc:sldLayoutMkLst>
            <pc:docMk/>
            <pc:sldMasterMk cId="4182000356" sldId="2147483787"/>
            <pc:sldLayoutMk cId="2128470482" sldId="2147483764"/>
          </pc:sldLayoutMkLst>
        </pc:sldLayoutChg>
        <pc:sldLayoutChg chg="del">
          <pc:chgData name="Winters, Amber" userId="389caf7d-7f00-408e-a4e9-0c8935e7778a" providerId="ADAL" clId="{1C9A8C34-9BAC-4149-B281-6271E9F0CA0F}" dt="2023-10-17T13:55:12.435" v="9720" actId="2696"/>
          <pc:sldLayoutMkLst>
            <pc:docMk/>
            <pc:sldMasterMk cId="4182000356" sldId="2147483787"/>
            <pc:sldLayoutMk cId="230621274" sldId="2147483765"/>
          </pc:sldLayoutMkLst>
        </pc:sldLayoutChg>
        <pc:sldLayoutChg chg="del">
          <pc:chgData name="Winters, Amber" userId="389caf7d-7f00-408e-a4e9-0c8935e7778a" providerId="ADAL" clId="{1C9A8C34-9BAC-4149-B281-6271E9F0CA0F}" dt="2023-10-17T13:55:12.670" v="9721" actId="2696"/>
          <pc:sldLayoutMkLst>
            <pc:docMk/>
            <pc:sldMasterMk cId="4182000356" sldId="2147483787"/>
            <pc:sldLayoutMk cId="3751431766" sldId="2147483766"/>
          </pc:sldLayoutMkLst>
        </pc:sldLayoutChg>
        <pc:sldLayoutChg chg="del">
          <pc:chgData name="Winters, Amber" userId="389caf7d-7f00-408e-a4e9-0c8935e7778a" providerId="ADAL" clId="{1C9A8C34-9BAC-4149-B281-6271E9F0CA0F}" dt="2023-10-17T13:55:12.951" v="9722" actId="2696"/>
          <pc:sldLayoutMkLst>
            <pc:docMk/>
            <pc:sldMasterMk cId="4182000356" sldId="2147483787"/>
            <pc:sldLayoutMk cId="284366430" sldId="2147483767"/>
          </pc:sldLayoutMkLst>
        </pc:sldLayoutChg>
        <pc:sldLayoutChg chg="del">
          <pc:chgData name="Winters, Amber" userId="389caf7d-7f00-408e-a4e9-0c8935e7778a" providerId="ADAL" clId="{1C9A8C34-9BAC-4149-B281-6271E9F0CA0F}" dt="2023-10-17T13:55:13.154" v="9723" actId="2696"/>
          <pc:sldLayoutMkLst>
            <pc:docMk/>
            <pc:sldMasterMk cId="4182000356" sldId="2147483787"/>
            <pc:sldLayoutMk cId="592057684" sldId="2147483768"/>
          </pc:sldLayoutMkLst>
        </pc:sldLayoutChg>
        <pc:sldLayoutChg chg="del">
          <pc:chgData name="Winters, Amber" userId="389caf7d-7f00-408e-a4e9-0c8935e7778a" providerId="ADAL" clId="{1C9A8C34-9BAC-4149-B281-6271E9F0CA0F}" dt="2023-10-17T13:55:13.387" v="9724" actId="2696"/>
          <pc:sldLayoutMkLst>
            <pc:docMk/>
            <pc:sldMasterMk cId="4182000356" sldId="2147483787"/>
            <pc:sldLayoutMk cId="3669708240" sldId="2147483769"/>
          </pc:sldLayoutMkLst>
        </pc:sldLayoutChg>
        <pc:sldLayoutChg chg="del">
          <pc:chgData name="Winters, Amber" userId="389caf7d-7f00-408e-a4e9-0c8935e7778a" providerId="ADAL" clId="{1C9A8C34-9BAC-4149-B281-6271E9F0CA0F}" dt="2023-10-17T13:55:13.648" v="9725" actId="2696"/>
          <pc:sldLayoutMkLst>
            <pc:docMk/>
            <pc:sldMasterMk cId="4182000356" sldId="2147483787"/>
            <pc:sldLayoutMk cId="4189010507" sldId="2147483770"/>
          </pc:sldLayoutMkLst>
        </pc:sldLayoutChg>
        <pc:sldLayoutChg chg="del">
          <pc:chgData name="Winters, Amber" userId="389caf7d-7f00-408e-a4e9-0c8935e7778a" providerId="ADAL" clId="{1C9A8C34-9BAC-4149-B281-6271E9F0CA0F}" dt="2023-10-17T13:55:13.876" v="9726" actId="2696"/>
          <pc:sldLayoutMkLst>
            <pc:docMk/>
            <pc:sldMasterMk cId="4182000356" sldId="2147483787"/>
            <pc:sldLayoutMk cId="4098786854" sldId="2147483771"/>
          </pc:sldLayoutMkLst>
        </pc:sldLayoutChg>
        <pc:sldLayoutChg chg="del">
          <pc:chgData name="Winters, Amber" userId="389caf7d-7f00-408e-a4e9-0c8935e7778a" providerId="ADAL" clId="{1C9A8C34-9BAC-4149-B281-6271E9F0CA0F}" dt="2023-10-17T13:55:14.121" v="9727" actId="2696"/>
          <pc:sldLayoutMkLst>
            <pc:docMk/>
            <pc:sldMasterMk cId="4182000356" sldId="2147483787"/>
            <pc:sldLayoutMk cId="1759510111" sldId="2147483772"/>
          </pc:sldLayoutMkLst>
        </pc:sldLayoutChg>
        <pc:sldLayoutChg chg="del">
          <pc:chgData name="Winters, Amber" userId="389caf7d-7f00-408e-a4e9-0c8935e7778a" providerId="ADAL" clId="{1C9A8C34-9BAC-4149-B281-6271E9F0CA0F}" dt="2023-10-17T13:55:14.372" v="9728" actId="2696"/>
          <pc:sldLayoutMkLst>
            <pc:docMk/>
            <pc:sldMasterMk cId="4182000356" sldId="2147483787"/>
            <pc:sldLayoutMk cId="788033848" sldId="2147483773"/>
          </pc:sldLayoutMkLst>
        </pc:sldLayoutChg>
        <pc:sldLayoutChg chg="del">
          <pc:chgData name="Winters, Amber" userId="389caf7d-7f00-408e-a4e9-0c8935e7778a" providerId="ADAL" clId="{1C9A8C34-9BAC-4149-B281-6271E9F0CA0F}" dt="2023-10-17T13:55:14.605" v="9729" actId="2696"/>
          <pc:sldLayoutMkLst>
            <pc:docMk/>
            <pc:sldMasterMk cId="4182000356" sldId="2147483787"/>
            <pc:sldLayoutMk cId="119014324" sldId="2147483774"/>
          </pc:sldLayoutMkLst>
        </pc:sldLayoutChg>
        <pc:sldLayoutChg chg="del">
          <pc:chgData name="Winters, Amber" userId="389caf7d-7f00-408e-a4e9-0c8935e7778a" providerId="ADAL" clId="{1C9A8C34-9BAC-4149-B281-6271E9F0CA0F}" dt="2023-10-17T13:55:14.836" v="9730" actId="2696"/>
          <pc:sldLayoutMkLst>
            <pc:docMk/>
            <pc:sldMasterMk cId="4182000356" sldId="2147483787"/>
            <pc:sldLayoutMk cId="1087144059" sldId="2147483775"/>
          </pc:sldLayoutMkLst>
        </pc:sldLayoutChg>
        <pc:sldLayoutChg chg="del">
          <pc:chgData name="Winters, Amber" userId="389caf7d-7f00-408e-a4e9-0c8935e7778a" providerId="ADAL" clId="{1C9A8C34-9BAC-4149-B281-6271E9F0CA0F}" dt="2023-10-17T13:55:15.105" v="9731" actId="2696"/>
          <pc:sldLayoutMkLst>
            <pc:docMk/>
            <pc:sldMasterMk cId="4182000356" sldId="2147483787"/>
            <pc:sldLayoutMk cId="1269180365" sldId="2147483776"/>
          </pc:sldLayoutMkLst>
        </pc:sldLayoutChg>
        <pc:sldLayoutChg chg="del">
          <pc:chgData name="Winters, Amber" userId="389caf7d-7f00-408e-a4e9-0c8935e7778a" providerId="ADAL" clId="{1C9A8C34-9BAC-4149-B281-6271E9F0CA0F}" dt="2023-10-17T13:55:15.306" v="9732" actId="2696"/>
          <pc:sldLayoutMkLst>
            <pc:docMk/>
            <pc:sldMasterMk cId="4182000356" sldId="2147483787"/>
            <pc:sldLayoutMk cId="1293055322" sldId="2147483777"/>
          </pc:sldLayoutMkLst>
        </pc:sldLayoutChg>
        <pc:sldLayoutChg chg="del">
          <pc:chgData name="Winters, Amber" userId="389caf7d-7f00-408e-a4e9-0c8935e7778a" providerId="ADAL" clId="{1C9A8C34-9BAC-4149-B281-6271E9F0CA0F}" dt="2023-10-17T13:55:15.573" v="9733" actId="2696"/>
          <pc:sldLayoutMkLst>
            <pc:docMk/>
            <pc:sldMasterMk cId="4182000356" sldId="2147483787"/>
            <pc:sldLayoutMk cId="4007127174" sldId="2147483778"/>
          </pc:sldLayoutMkLst>
        </pc:sldLayoutChg>
        <pc:sldLayoutChg chg="del">
          <pc:chgData name="Winters, Amber" userId="389caf7d-7f00-408e-a4e9-0c8935e7778a" providerId="ADAL" clId="{1C9A8C34-9BAC-4149-B281-6271E9F0CA0F}" dt="2023-10-17T13:55:15.813" v="9734" actId="2696"/>
          <pc:sldLayoutMkLst>
            <pc:docMk/>
            <pc:sldMasterMk cId="4182000356" sldId="2147483787"/>
            <pc:sldLayoutMk cId="3976407161" sldId="2147483779"/>
          </pc:sldLayoutMkLst>
        </pc:sldLayoutChg>
        <pc:sldLayoutChg chg="del">
          <pc:chgData name="Winters, Amber" userId="389caf7d-7f00-408e-a4e9-0c8935e7778a" providerId="ADAL" clId="{1C9A8C34-9BAC-4149-B281-6271E9F0CA0F}" dt="2023-10-17T13:55:16.073" v="9735" actId="2696"/>
          <pc:sldLayoutMkLst>
            <pc:docMk/>
            <pc:sldMasterMk cId="4182000356" sldId="2147483787"/>
            <pc:sldLayoutMk cId="1194747211" sldId="2147483780"/>
          </pc:sldLayoutMkLst>
        </pc:sldLayoutChg>
        <pc:sldLayoutChg chg="del">
          <pc:chgData name="Winters, Amber" userId="389caf7d-7f00-408e-a4e9-0c8935e7778a" providerId="ADAL" clId="{1C9A8C34-9BAC-4149-B281-6271E9F0CA0F}" dt="2023-10-17T13:55:16.307" v="9736" actId="2696"/>
          <pc:sldLayoutMkLst>
            <pc:docMk/>
            <pc:sldMasterMk cId="4182000356" sldId="2147483787"/>
            <pc:sldLayoutMk cId="2286264868" sldId="2147483781"/>
          </pc:sldLayoutMkLst>
        </pc:sldLayoutChg>
        <pc:sldLayoutChg chg="del">
          <pc:chgData name="Winters, Amber" userId="389caf7d-7f00-408e-a4e9-0c8935e7778a" providerId="ADAL" clId="{1C9A8C34-9BAC-4149-B281-6271E9F0CA0F}" dt="2023-10-17T13:55:16.556" v="9737" actId="2696"/>
          <pc:sldLayoutMkLst>
            <pc:docMk/>
            <pc:sldMasterMk cId="4182000356" sldId="2147483787"/>
            <pc:sldLayoutMk cId="3649462110" sldId="2147483782"/>
          </pc:sldLayoutMkLst>
        </pc:sldLayoutChg>
        <pc:sldLayoutChg chg="del">
          <pc:chgData name="Winters, Amber" userId="389caf7d-7f00-408e-a4e9-0c8935e7778a" providerId="ADAL" clId="{1C9A8C34-9BAC-4149-B281-6271E9F0CA0F}" dt="2023-10-17T13:55:16.797" v="9738" actId="2696"/>
          <pc:sldLayoutMkLst>
            <pc:docMk/>
            <pc:sldMasterMk cId="4182000356" sldId="2147483787"/>
            <pc:sldLayoutMk cId="772645999" sldId="2147483783"/>
          </pc:sldLayoutMkLst>
        </pc:sldLayoutChg>
        <pc:sldLayoutChg chg="del">
          <pc:chgData name="Winters, Amber" userId="389caf7d-7f00-408e-a4e9-0c8935e7778a" providerId="ADAL" clId="{1C9A8C34-9BAC-4149-B281-6271E9F0CA0F}" dt="2023-10-17T13:55:17.034" v="9739" actId="2696"/>
          <pc:sldLayoutMkLst>
            <pc:docMk/>
            <pc:sldMasterMk cId="4182000356" sldId="2147483787"/>
            <pc:sldLayoutMk cId="781310568" sldId="2147483784"/>
          </pc:sldLayoutMkLst>
        </pc:sldLayoutChg>
        <pc:sldLayoutChg chg="del">
          <pc:chgData name="Winters, Amber" userId="389caf7d-7f00-408e-a4e9-0c8935e7778a" providerId="ADAL" clId="{1C9A8C34-9BAC-4149-B281-6271E9F0CA0F}" dt="2023-10-17T13:55:17.275" v="9740" actId="2696"/>
          <pc:sldLayoutMkLst>
            <pc:docMk/>
            <pc:sldMasterMk cId="4182000356" sldId="2147483787"/>
            <pc:sldLayoutMk cId="2252036158" sldId="2147483785"/>
          </pc:sldLayoutMkLst>
        </pc:sldLayoutChg>
        <pc:sldLayoutChg chg="del">
          <pc:chgData name="Winters, Amber" userId="389caf7d-7f00-408e-a4e9-0c8935e7778a" providerId="ADAL" clId="{1C9A8C34-9BAC-4149-B281-6271E9F0CA0F}" dt="2023-10-17T13:55:18.042" v="9741" actId="2696"/>
          <pc:sldLayoutMkLst>
            <pc:docMk/>
            <pc:sldMasterMk cId="4182000356" sldId="2147483787"/>
            <pc:sldLayoutMk cId="4084410568" sldId="2147483786"/>
          </pc:sldLayoutMkLst>
        </pc:sldLayoutChg>
        <pc:sldLayoutChg chg="del">
          <pc:chgData name="Winters, Amber" userId="389caf7d-7f00-408e-a4e9-0c8935e7778a" providerId="ADAL" clId="{1C9A8C34-9BAC-4149-B281-6271E9F0CA0F}" dt="2023-10-17T13:54:42.765" v="9651" actId="2696"/>
          <pc:sldLayoutMkLst>
            <pc:docMk/>
            <pc:sldMasterMk cId="4182000356" sldId="2147483787"/>
            <pc:sldLayoutMk cId="2049382219" sldId="2147483788"/>
          </pc:sldLayoutMkLst>
        </pc:sldLayoutChg>
        <pc:sldLayoutChg chg="del">
          <pc:chgData name="Winters, Amber" userId="389caf7d-7f00-408e-a4e9-0c8935e7778a" providerId="ADAL" clId="{1C9A8C34-9BAC-4149-B281-6271E9F0CA0F}" dt="2023-10-17T13:54:43.484" v="9652" actId="2696"/>
          <pc:sldLayoutMkLst>
            <pc:docMk/>
            <pc:sldMasterMk cId="4182000356" sldId="2147483787"/>
            <pc:sldLayoutMk cId="2272667629" sldId="2147483789"/>
          </pc:sldLayoutMkLst>
        </pc:sldLayoutChg>
        <pc:sldLayoutChg chg="del">
          <pc:chgData name="Winters, Amber" userId="389caf7d-7f00-408e-a4e9-0c8935e7778a" providerId="ADAL" clId="{1C9A8C34-9BAC-4149-B281-6271E9F0CA0F}" dt="2023-10-17T13:54:44.066" v="9653" actId="2696"/>
          <pc:sldLayoutMkLst>
            <pc:docMk/>
            <pc:sldMasterMk cId="4182000356" sldId="2147483787"/>
            <pc:sldLayoutMk cId="2260453654" sldId="2147483790"/>
          </pc:sldLayoutMkLst>
        </pc:sldLayoutChg>
        <pc:sldLayoutChg chg="del">
          <pc:chgData name="Winters, Amber" userId="389caf7d-7f00-408e-a4e9-0c8935e7778a" providerId="ADAL" clId="{1C9A8C34-9BAC-4149-B281-6271E9F0CA0F}" dt="2023-10-17T13:54:44.650" v="9654" actId="2696"/>
          <pc:sldLayoutMkLst>
            <pc:docMk/>
            <pc:sldMasterMk cId="4182000356" sldId="2147483787"/>
            <pc:sldLayoutMk cId="2844388420" sldId="2147483791"/>
          </pc:sldLayoutMkLst>
        </pc:sldLayoutChg>
        <pc:sldLayoutChg chg="del">
          <pc:chgData name="Winters, Amber" userId="389caf7d-7f00-408e-a4e9-0c8935e7778a" providerId="ADAL" clId="{1C9A8C34-9BAC-4149-B281-6271E9F0CA0F}" dt="2023-10-17T13:54:45.109" v="9655" actId="2696"/>
          <pc:sldLayoutMkLst>
            <pc:docMk/>
            <pc:sldMasterMk cId="4182000356" sldId="2147483787"/>
            <pc:sldLayoutMk cId="2795588295" sldId="2147483792"/>
          </pc:sldLayoutMkLst>
        </pc:sldLayoutChg>
        <pc:sldLayoutChg chg="del">
          <pc:chgData name="Winters, Amber" userId="389caf7d-7f00-408e-a4e9-0c8935e7778a" providerId="ADAL" clId="{1C9A8C34-9BAC-4149-B281-6271E9F0CA0F}" dt="2023-10-17T13:54:45.568" v="9656" actId="2696"/>
          <pc:sldLayoutMkLst>
            <pc:docMk/>
            <pc:sldMasterMk cId="4182000356" sldId="2147483787"/>
            <pc:sldLayoutMk cId="2490656342" sldId="2147483793"/>
          </pc:sldLayoutMkLst>
        </pc:sldLayoutChg>
        <pc:sldLayoutChg chg="del">
          <pc:chgData name="Winters, Amber" userId="389caf7d-7f00-408e-a4e9-0c8935e7778a" providerId="ADAL" clId="{1C9A8C34-9BAC-4149-B281-6271E9F0CA0F}" dt="2023-10-17T13:54:46.003" v="9657" actId="2696"/>
          <pc:sldLayoutMkLst>
            <pc:docMk/>
            <pc:sldMasterMk cId="4182000356" sldId="2147483787"/>
            <pc:sldLayoutMk cId="3254837786" sldId="2147483794"/>
          </pc:sldLayoutMkLst>
        </pc:sldLayoutChg>
        <pc:sldLayoutChg chg="del">
          <pc:chgData name="Winters, Amber" userId="389caf7d-7f00-408e-a4e9-0c8935e7778a" providerId="ADAL" clId="{1C9A8C34-9BAC-4149-B281-6271E9F0CA0F}" dt="2023-10-17T13:54:46.442" v="9658" actId="2696"/>
          <pc:sldLayoutMkLst>
            <pc:docMk/>
            <pc:sldMasterMk cId="4182000356" sldId="2147483787"/>
            <pc:sldLayoutMk cId="4260702609" sldId="2147483795"/>
          </pc:sldLayoutMkLst>
        </pc:sldLayoutChg>
        <pc:sldLayoutChg chg="del">
          <pc:chgData name="Winters, Amber" userId="389caf7d-7f00-408e-a4e9-0c8935e7778a" providerId="ADAL" clId="{1C9A8C34-9BAC-4149-B281-6271E9F0CA0F}" dt="2023-10-17T13:54:46.801" v="9659" actId="2696"/>
          <pc:sldLayoutMkLst>
            <pc:docMk/>
            <pc:sldMasterMk cId="4182000356" sldId="2147483787"/>
            <pc:sldLayoutMk cId="1772193652" sldId="2147483796"/>
          </pc:sldLayoutMkLst>
        </pc:sldLayoutChg>
        <pc:sldLayoutChg chg="del">
          <pc:chgData name="Winters, Amber" userId="389caf7d-7f00-408e-a4e9-0c8935e7778a" providerId="ADAL" clId="{1C9A8C34-9BAC-4149-B281-6271E9F0CA0F}" dt="2023-10-17T13:54:47.176" v="9660" actId="2696"/>
          <pc:sldLayoutMkLst>
            <pc:docMk/>
            <pc:sldMasterMk cId="4182000356" sldId="2147483787"/>
            <pc:sldLayoutMk cId="1220952774" sldId="2147483797"/>
          </pc:sldLayoutMkLst>
        </pc:sldLayoutChg>
        <pc:sldLayoutChg chg="del">
          <pc:chgData name="Winters, Amber" userId="389caf7d-7f00-408e-a4e9-0c8935e7778a" providerId="ADAL" clId="{1C9A8C34-9BAC-4149-B281-6271E9F0CA0F}" dt="2023-10-17T13:54:47.476" v="9661" actId="2696"/>
          <pc:sldLayoutMkLst>
            <pc:docMk/>
            <pc:sldMasterMk cId="4182000356" sldId="2147483787"/>
            <pc:sldLayoutMk cId="148777917" sldId="2147483798"/>
          </pc:sldLayoutMkLst>
        </pc:sldLayoutChg>
        <pc:sldLayoutChg chg="del">
          <pc:chgData name="Winters, Amber" userId="389caf7d-7f00-408e-a4e9-0c8935e7778a" providerId="ADAL" clId="{1C9A8C34-9BAC-4149-B281-6271E9F0CA0F}" dt="2023-10-17T13:54:47.732" v="9662" actId="2696"/>
          <pc:sldLayoutMkLst>
            <pc:docMk/>
            <pc:sldMasterMk cId="4182000356" sldId="2147483787"/>
            <pc:sldLayoutMk cId="2882972864" sldId="2147483799"/>
          </pc:sldLayoutMkLst>
        </pc:sldLayoutChg>
        <pc:sldLayoutChg chg="del">
          <pc:chgData name="Winters, Amber" userId="389caf7d-7f00-408e-a4e9-0c8935e7778a" providerId="ADAL" clId="{1C9A8C34-9BAC-4149-B281-6271E9F0CA0F}" dt="2023-10-17T13:54:47.998" v="9663" actId="2696"/>
          <pc:sldLayoutMkLst>
            <pc:docMk/>
            <pc:sldMasterMk cId="4182000356" sldId="2147483787"/>
            <pc:sldLayoutMk cId="1076416301" sldId="2147483800"/>
          </pc:sldLayoutMkLst>
        </pc:sldLayoutChg>
        <pc:sldLayoutChg chg="del">
          <pc:chgData name="Winters, Amber" userId="389caf7d-7f00-408e-a4e9-0c8935e7778a" providerId="ADAL" clId="{1C9A8C34-9BAC-4149-B281-6271E9F0CA0F}" dt="2023-10-17T13:54:48.245" v="9664" actId="2696"/>
          <pc:sldLayoutMkLst>
            <pc:docMk/>
            <pc:sldMasterMk cId="4182000356" sldId="2147483787"/>
            <pc:sldLayoutMk cId="2591726358" sldId="2147483801"/>
          </pc:sldLayoutMkLst>
        </pc:sldLayoutChg>
        <pc:sldLayoutChg chg="del">
          <pc:chgData name="Winters, Amber" userId="389caf7d-7f00-408e-a4e9-0c8935e7778a" providerId="ADAL" clId="{1C9A8C34-9BAC-4149-B281-6271E9F0CA0F}" dt="2023-10-17T13:54:48.477" v="9665" actId="2696"/>
          <pc:sldLayoutMkLst>
            <pc:docMk/>
            <pc:sldMasterMk cId="4182000356" sldId="2147483787"/>
            <pc:sldLayoutMk cId="3238885577" sldId="2147483802"/>
          </pc:sldLayoutMkLst>
        </pc:sldLayoutChg>
        <pc:sldLayoutChg chg="del">
          <pc:chgData name="Winters, Amber" userId="389caf7d-7f00-408e-a4e9-0c8935e7778a" providerId="ADAL" clId="{1C9A8C34-9BAC-4149-B281-6271E9F0CA0F}" dt="2023-10-17T13:54:48.723" v="9666" actId="2696"/>
          <pc:sldLayoutMkLst>
            <pc:docMk/>
            <pc:sldMasterMk cId="4182000356" sldId="2147483787"/>
            <pc:sldLayoutMk cId="1080563284" sldId="2147483803"/>
          </pc:sldLayoutMkLst>
        </pc:sldLayoutChg>
        <pc:sldLayoutChg chg="del">
          <pc:chgData name="Winters, Amber" userId="389caf7d-7f00-408e-a4e9-0c8935e7778a" providerId="ADAL" clId="{1C9A8C34-9BAC-4149-B281-6271E9F0CA0F}" dt="2023-10-17T13:54:48.943" v="9667" actId="2696"/>
          <pc:sldLayoutMkLst>
            <pc:docMk/>
            <pc:sldMasterMk cId="4182000356" sldId="2147483787"/>
            <pc:sldLayoutMk cId="364507892" sldId="2147483804"/>
          </pc:sldLayoutMkLst>
        </pc:sldLayoutChg>
        <pc:sldLayoutChg chg="del">
          <pc:chgData name="Winters, Amber" userId="389caf7d-7f00-408e-a4e9-0c8935e7778a" providerId="ADAL" clId="{1C9A8C34-9BAC-4149-B281-6271E9F0CA0F}" dt="2023-10-17T13:54:49.180" v="9668" actId="2696"/>
          <pc:sldLayoutMkLst>
            <pc:docMk/>
            <pc:sldMasterMk cId="4182000356" sldId="2147483787"/>
            <pc:sldLayoutMk cId="362162247" sldId="2147483805"/>
          </pc:sldLayoutMkLst>
        </pc:sldLayoutChg>
        <pc:sldLayoutChg chg="del">
          <pc:chgData name="Winters, Amber" userId="389caf7d-7f00-408e-a4e9-0c8935e7778a" providerId="ADAL" clId="{1C9A8C34-9BAC-4149-B281-6271E9F0CA0F}" dt="2023-10-17T13:54:49.411" v="9669" actId="2696"/>
          <pc:sldLayoutMkLst>
            <pc:docMk/>
            <pc:sldMasterMk cId="4182000356" sldId="2147483787"/>
            <pc:sldLayoutMk cId="1586710145" sldId="2147483806"/>
          </pc:sldLayoutMkLst>
        </pc:sldLayoutChg>
        <pc:sldLayoutChg chg="del">
          <pc:chgData name="Winters, Amber" userId="389caf7d-7f00-408e-a4e9-0c8935e7778a" providerId="ADAL" clId="{1C9A8C34-9BAC-4149-B281-6271E9F0CA0F}" dt="2023-10-17T13:54:49.632" v="9670" actId="2696"/>
          <pc:sldLayoutMkLst>
            <pc:docMk/>
            <pc:sldMasterMk cId="4182000356" sldId="2147483787"/>
            <pc:sldLayoutMk cId="1227226918" sldId="2147483807"/>
          </pc:sldLayoutMkLst>
        </pc:sldLayoutChg>
        <pc:sldLayoutChg chg="del">
          <pc:chgData name="Winters, Amber" userId="389caf7d-7f00-408e-a4e9-0c8935e7778a" providerId="ADAL" clId="{1C9A8C34-9BAC-4149-B281-6271E9F0CA0F}" dt="2023-10-17T13:54:49.865" v="9671" actId="2696"/>
          <pc:sldLayoutMkLst>
            <pc:docMk/>
            <pc:sldMasterMk cId="4182000356" sldId="2147483787"/>
            <pc:sldLayoutMk cId="881838465" sldId="2147483808"/>
          </pc:sldLayoutMkLst>
        </pc:sldLayoutChg>
        <pc:sldLayoutChg chg="del">
          <pc:chgData name="Winters, Amber" userId="389caf7d-7f00-408e-a4e9-0c8935e7778a" providerId="ADAL" clId="{1C9A8C34-9BAC-4149-B281-6271E9F0CA0F}" dt="2023-10-17T13:54:50.098" v="9672" actId="2696"/>
          <pc:sldLayoutMkLst>
            <pc:docMk/>
            <pc:sldMasterMk cId="4182000356" sldId="2147483787"/>
            <pc:sldLayoutMk cId="2061511179" sldId="2147483809"/>
          </pc:sldLayoutMkLst>
        </pc:sldLayoutChg>
        <pc:sldLayoutChg chg="del">
          <pc:chgData name="Winters, Amber" userId="389caf7d-7f00-408e-a4e9-0c8935e7778a" providerId="ADAL" clId="{1C9A8C34-9BAC-4149-B281-6271E9F0CA0F}" dt="2023-10-17T13:54:50.330" v="9673" actId="2696"/>
          <pc:sldLayoutMkLst>
            <pc:docMk/>
            <pc:sldMasterMk cId="4182000356" sldId="2147483787"/>
            <pc:sldLayoutMk cId="2853905785" sldId="2147483810"/>
          </pc:sldLayoutMkLst>
        </pc:sldLayoutChg>
        <pc:sldLayoutChg chg="del">
          <pc:chgData name="Winters, Amber" userId="389caf7d-7f00-408e-a4e9-0c8935e7778a" providerId="ADAL" clId="{1C9A8C34-9BAC-4149-B281-6271E9F0CA0F}" dt="2023-10-17T13:54:52.676" v="9674" actId="2696"/>
          <pc:sldLayoutMkLst>
            <pc:docMk/>
            <pc:sldMasterMk cId="4182000356" sldId="2147483787"/>
            <pc:sldLayoutMk cId="1029717298" sldId="2147483812"/>
          </pc:sldLayoutMkLst>
        </pc:sldLayoutChg>
        <pc:sldLayoutChg chg="del">
          <pc:chgData name="Winters, Amber" userId="389caf7d-7f00-408e-a4e9-0c8935e7778a" providerId="ADAL" clId="{1C9A8C34-9BAC-4149-B281-6271E9F0CA0F}" dt="2023-10-17T13:54:52.932" v="9675" actId="2696"/>
          <pc:sldLayoutMkLst>
            <pc:docMk/>
            <pc:sldMasterMk cId="4182000356" sldId="2147483787"/>
            <pc:sldLayoutMk cId="3266791703" sldId="2147483813"/>
          </pc:sldLayoutMkLst>
        </pc:sldLayoutChg>
        <pc:sldLayoutChg chg="del">
          <pc:chgData name="Winters, Amber" userId="389caf7d-7f00-408e-a4e9-0c8935e7778a" providerId="ADAL" clId="{1C9A8C34-9BAC-4149-B281-6271E9F0CA0F}" dt="2023-10-17T13:54:53.149" v="9676" actId="2696"/>
          <pc:sldLayoutMkLst>
            <pc:docMk/>
            <pc:sldMasterMk cId="4182000356" sldId="2147483787"/>
            <pc:sldLayoutMk cId="2331437115" sldId="2147483814"/>
          </pc:sldLayoutMkLst>
        </pc:sldLayoutChg>
        <pc:sldLayoutChg chg="del">
          <pc:chgData name="Winters, Amber" userId="389caf7d-7f00-408e-a4e9-0c8935e7778a" providerId="ADAL" clId="{1C9A8C34-9BAC-4149-B281-6271E9F0CA0F}" dt="2023-10-17T13:54:53.380" v="9677" actId="2696"/>
          <pc:sldLayoutMkLst>
            <pc:docMk/>
            <pc:sldMasterMk cId="4182000356" sldId="2147483787"/>
            <pc:sldLayoutMk cId="1057403104" sldId="2147483815"/>
          </pc:sldLayoutMkLst>
        </pc:sldLayoutChg>
        <pc:sldLayoutChg chg="del">
          <pc:chgData name="Winters, Amber" userId="389caf7d-7f00-408e-a4e9-0c8935e7778a" providerId="ADAL" clId="{1C9A8C34-9BAC-4149-B281-6271E9F0CA0F}" dt="2023-10-17T13:54:53.599" v="9678" actId="2696"/>
          <pc:sldLayoutMkLst>
            <pc:docMk/>
            <pc:sldMasterMk cId="4182000356" sldId="2147483787"/>
            <pc:sldLayoutMk cId="3701297890" sldId="2147483816"/>
          </pc:sldLayoutMkLst>
        </pc:sldLayoutChg>
        <pc:sldLayoutChg chg="del">
          <pc:chgData name="Winters, Amber" userId="389caf7d-7f00-408e-a4e9-0c8935e7778a" providerId="ADAL" clId="{1C9A8C34-9BAC-4149-B281-6271E9F0CA0F}" dt="2023-10-17T13:54:53.817" v="9679" actId="2696"/>
          <pc:sldLayoutMkLst>
            <pc:docMk/>
            <pc:sldMasterMk cId="4182000356" sldId="2147483787"/>
            <pc:sldLayoutMk cId="1751184755" sldId="2147483817"/>
          </pc:sldLayoutMkLst>
        </pc:sldLayoutChg>
        <pc:sldLayoutChg chg="del">
          <pc:chgData name="Winters, Amber" userId="389caf7d-7f00-408e-a4e9-0c8935e7778a" providerId="ADAL" clId="{1C9A8C34-9BAC-4149-B281-6271E9F0CA0F}" dt="2023-10-17T13:54:56.523" v="9680" actId="2696"/>
          <pc:sldLayoutMkLst>
            <pc:docMk/>
            <pc:sldMasterMk cId="4182000356" sldId="2147483787"/>
            <pc:sldLayoutMk cId="626291686" sldId="2147483819"/>
          </pc:sldLayoutMkLst>
        </pc:sldLayoutChg>
        <pc:sldLayoutChg chg="del">
          <pc:chgData name="Winters, Amber" userId="389caf7d-7f00-408e-a4e9-0c8935e7778a" providerId="ADAL" clId="{1C9A8C34-9BAC-4149-B281-6271E9F0CA0F}" dt="2023-10-17T13:54:56.885" v="9681" actId="2696"/>
          <pc:sldLayoutMkLst>
            <pc:docMk/>
            <pc:sldMasterMk cId="4182000356" sldId="2147483787"/>
            <pc:sldLayoutMk cId="4205826952" sldId="2147483820"/>
          </pc:sldLayoutMkLst>
        </pc:sldLayoutChg>
        <pc:sldLayoutChg chg="del">
          <pc:chgData name="Winters, Amber" userId="389caf7d-7f00-408e-a4e9-0c8935e7778a" providerId="ADAL" clId="{1C9A8C34-9BAC-4149-B281-6271E9F0CA0F}" dt="2023-10-17T13:54:57.305" v="9682" actId="2696"/>
          <pc:sldLayoutMkLst>
            <pc:docMk/>
            <pc:sldMasterMk cId="4182000356" sldId="2147483787"/>
            <pc:sldLayoutMk cId="256542843" sldId="2147483821"/>
          </pc:sldLayoutMkLst>
        </pc:sldLayoutChg>
        <pc:sldLayoutChg chg="del">
          <pc:chgData name="Winters, Amber" userId="389caf7d-7f00-408e-a4e9-0c8935e7778a" providerId="ADAL" clId="{1C9A8C34-9BAC-4149-B281-6271E9F0CA0F}" dt="2023-10-17T13:54:57.671" v="9683" actId="2696"/>
          <pc:sldLayoutMkLst>
            <pc:docMk/>
            <pc:sldMasterMk cId="4182000356" sldId="2147483787"/>
            <pc:sldLayoutMk cId="1661930000" sldId="2147483822"/>
          </pc:sldLayoutMkLst>
        </pc:sldLayoutChg>
        <pc:sldLayoutChg chg="del">
          <pc:chgData name="Winters, Amber" userId="389caf7d-7f00-408e-a4e9-0c8935e7778a" providerId="ADAL" clId="{1C9A8C34-9BAC-4149-B281-6271E9F0CA0F}" dt="2023-10-17T13:54:57.957" v="9684" actId="2696"/>
          <pc:sldLayoutMkLst>
            <pc:docMk/>
            <pc:sldMasterMk cId="4182000356" sldId="2147483787"/>
            <pc:sldLayoutMk cId="3502342304" sldId="2147483823"/>
          </pc:sldLayoutMkLst>
        </pc:sldLayoutChg>
        <pc:sldLayoutChg chg="del">
          <pc:chgData name="Winters, Amber" userId="389caf7d-7f00-408e-a4e9-0c8935e7778a" providerId="ADAL" clId="{1C9A8C34-9BAC-4149-B281-6271E9F0CA0F}" dt="2023-10-17T13:54:58.221" v="9685" actId="2696"/>
          <pc:sldLayoutMkLst>
            <pc:docMk/>
            <pc:sldMasterMk cId="4182000356" sldId="2147483787"/>
            <pc:sldLayoutMk cId="2001012963" sldId="2147483824"/>
          </pc:sldLayoutMkLst>
        </pc:sldLayoutChg>
        <pc:sldLayoutChg chg="del">
          <pc:chgData name="Winters, Amber" userId="389caf7d-7f00-408e-a4e9-0c8935e7778a" providerId="ADAL" clId="{1C9A8C34-9BAC-4149-B281-6271E9F0CA0F}" dt="2023-10-17T13:54:58.472" v="9686" actId="2696"/>
          <pc:sldLayoutMkLst>
            <pc:docMk/>
            <pc:sldMasterMk cId="4182000356" sldId="2147483787"/>
            <pc:sldLayoutMk cId="2954719010" sldId="2147483825"/>
          </pc:sldLayoutMkLst>
        </pc:sldLayoutChg>
        <pc:sldLayoutChg chg="del">
          <pc:chgData name="Winters, Amber" userId="389caf7d-7f00-408e-a4e9-0c8935e7778a" providerId="ADAL" clId="{1C9A8C34-9BAC-4149-B281-6271E9F0CA0F}" dt="2023-10-17T13:54:58.717" v="9687" actId="2696"/>
          <pc:sldLayoutMkLst>
            <pc:docMk/>
            <pc:sldMasterMk cId="4182000356" sldId="2147483787"/>
            <pc:sldLayoutMk cId="3107849564" sldId="2147483826"/>
          </pc:sldLayoutMkLst>
        </pc:sldLayoutChg>
        <pc:sldLayoutChg chg="del">
          <pc:chgData name="Winters, Amber" userId="389caf7d-7f00-408e-a4e9-0c8935e7778a" providerId="ADAL" clId="{1C9A8C34-9BAC-4149-B281-6271E9F0CA0F}" dt="2023-10-17T13:55:02.635" v="9688" actId="2696"/>
          <pc:sldLayoutMkLst>
            <pc:docMk/>
            <pc:sldMasterMk cId="4182000356" sldId="2147483787"/>
            <pc:sldLayoutMk cId="295905760" sldId="214748382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95F8A-CD33-4D1A-8FCE-C8873D5E0E71}"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1C433-7DD8-4C79-A009-12CF0CEF1019}" type="slidenum">
              <a:rPr lang="en-US" smtClean="0"/>
              <a:t>‹#›</a:t>
            </a:fld>
            <a:endParaRPr lang="en-US"/>
          </a:p>
        </p:txBody>
      </p:sp>
    </p:spTree>
    <p:extLst>
      <p:ext uri="{BB962C8B-B14F-4D97-AF65-F5344CB8AC3E}">
        <p14:creationId xmlns:p14="http://schemas.microsoft.com/office/powerpoint/2010/main" val="37838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introduce yourself and the presentation.</a:t>
            </a:r>
          </a:p>
          <a:p>
            <a:endParaRPr lang="en-US" dirty="0"/>
          </a:p>
          <a:p>
            <a:r>
              <a:rPr lang="en-US" dirty="0"/>
              <a:t>Notes throughout this presentation provide instruction around areas to customize for your specific audience, as well as speaker notes to make the process of presenting easier. Feel free to hide slides and select what content to feature if you are given shorter speaking times, or if you’re able to take attendees live into </a:t>
            </a:r>
            <a:r>
              <a:rPr lang="en-US" i="1" dirty="0"/>
              <a:t>Gale Presents: Udemy</a:t>
            </a:r>
            <a:r>
              <a:rPr lang="en-US" dirty="0"/>
              <a:t>.</a:t>
            </a:r>
          </a:p>
          <a:p>
            <a:endParaRPr lang="en-US" dirty="0"/>
          </a:p>
        </p:txBody>
      </p:sp>
      <p:sp>
        <p:nvSpPr>
          <p:cNvPr id="4" name="Slide Number Placeholder 3"/>
          <p:cNvSpPr>
            <a:spLocks noGrp="1"/>
          </p:cNvSpPr>
          <p:nvPr>
            <p:ph type="sldNum" sz="quarter" idx="5"/>
          </p:nvPr>
        </p:nvSpPr>
        <p:spPr/>
        <p:txBody>
          <a:bodyPr/>
          <a:lstStyle/>
          <a:p>
            <a:fld id="{9CD1C433-7DD8-4C79-A009-12CF0CEF1019}" type="slidenum">
              <a:rPr lang="en-US" smtClean="0"/>
              <a:t>1</a:t>
            </a:fld>
            <a:endParaRPr lang="en-US"/>
          </a:p>
        </p:txBody>
      </p:sp>
    </p:spTree>
    <p:extLst>
      <p:ext uri="{BB962C8B-B14F-4D97-AF65-F5344CB8AC3E}">
        <p14:creationId xmlns:p14="http://schemas.microsoft.com/office/powerpoint/2010/main" val="310361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Explore button and Categories options at the top of the homepage allow patrons to browse without having to run a search. Selecting Explore leads them to a drop down in which they can narrow their results.</a:t>
            </a:r>
          </a:p>
        </p:txBody>
      </p:sp>
      <p:sp>
        <p:nvSpPr>
          <p:cNvPr id="4" name="Slide Number Placeholder 3"/>
          <p:cNvSpPr>
            <a:spLocks noGrp="1"/>
          </p:cNvSpPr>
          <p:nvPr>
            <p:ph type="sldNum" sz="quarter" idx="5"/>
          </p:nvPr>
        </p:nvSpPr>
        <p:spPr/>
        <p:txBody>
          <a:bodyPr/>
          <a:lstStyle/>
          <a:p>
            <a:fld id="{9CD1C433-7DD8-4C79-A009-12CF0CEF1019}" type="slidenum">
              <a:rPr lang="en-US" smtClean="0"/>
              <a:t>11</a:t>
            </a:fld>
            <a:endParaRPr lang="en-US"/>
          </a:p>
        </p:txBody>
      </p:sp>
    </p:spTree>
    <p:extLst>
      <p:ext uri="{BB962C8B-B14F-4D97-AF65-F5344CB8AC3E}">
        <p14:creationId xmlns:p14="http://schemas.microsoft.com/office/powerpoint/2010/main" val="1224932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results pages include key filers on the left including language, rating, features, topics, and level.</a:t>
            </a:r>
          </a:p>
        </p:txBody>
      </p:sp>
      <p:sp>
        <p:nvSpPr>
          <p:cNvPr id="4" name="Slide Number Placeholder 3"/>
          <p:cNvSpPr>
            <a:spLocks noGrp="1"/>
          </p:cNvSpPr>
          <p:nvPr>
            <p:ph type="sldNum" sz="quarter" idx="5"/>
          </p:nvPr>
        </p:nvSpPr>
        <p:spPr/>
        <p:txBody>
          <a:bodyPr/>
          <a:lstStyle/>
          <a:p>
            <a:fld id="{9CD1C433-7DD8-4C79-A009-12CF0CEF1019}" type="slidenum">
              <a:rPr lang="en-US" smtClean="0"/>
              <a:t>12</a:t>
            </a:fld>
            <a:endParaRPr lang="en-US"/>
          </a:p>
        </p:txBody>
      </p:sp>
    </p:spTree>
    <p:extLst>
      <p:ext uri="{BB962C8B-B14F-4D97-AF65-F5344CB8AC3E}">
        <p14:creationId xmlns:p14="http://schemas.microsoft.com/office/powerpoint/2010/main" val="43096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coming to your library looking for courses in different languages can utilize the Language filter on the left side of the page. The default is to show all languages in results.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1C433-7DD8-4C79-A009-12CF0CEF10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001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Badges are utilized to identify which courses support various certifications. Patrons can browse through the badges, and badges will be visible on any course entry they are attached to.</a:t>
            </a:r>
          </a:p>
        </p:txBody>
      </p:sp>
      <p:sp>
        <p:nvSpPr>
          <p:cNvPr id="4" name="Slide Number Placeholder 3"/>
          <p:cNvSpPr>
            <a:spLocks noGrp="1"/>
          </p:cNvSpPr>
          <p:nvPr>
            <p:ph type="sldNum" sz="quarter" idx="5"/>
          </p:nvPr>
        </p:nvSpPr>
        <p:spPr/>
        <p:txBody>
          <a:bodyPr/>
          <a:lstStyle/>
          <a:p>
            <a:fld id="{9CD1C433-7DD8-4C79-A009-12CF0CEF1019}" type="slidenum">
              <a:rPr lang="en-US" smtClean="0"/>
              <a:t>14</a:t>
            </a:fld>
            <a:endParaRPr lang="en-US"/>
          </a:p>
        </p:txBody>
      </p:sp>
    </p:spTree>
    <p:extLst>
      <p:ext uri="{BB962C8B-B14F-4D97-AF65-F5344CB8AC3E}">
        <p14:creationId xmlns:p14="http://schemas.microsoft.com/office/powerpoint/2010/main" val="72666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on a badging page, patrons will get additional information on the certification. They will also have access to a link that will allow them to schedule a certification test. Courses attached to a badge will appear at the bottom of the page.</a:t>
            </a:r>
          </a:p>
        </p:txBody>
      </p:sp>
      <p:sp>
        <p:nvSpPr>
          <p:cNvPr id="4" name="Slide Number Placeholder 3"/>
          <p:cNvSpPr>
            <a:spLocks noGrp="1"/>
          </p:cNvSpPr>
          <p:nvPr>
            <p:ph type="sldNum" sz="quarter" idx="5"/>
          </p:nvPr>
        </p:nvSpPr>
        <p:spPr/>
        <p:txBody>
          <a:bodyPr/>
          <a:lstStyle/>
          <a:p>
            <a:fld id="{9CD1C433-7DD8-4C79-A009-12CF0CEF1019}" type="slidenum">
              <a:rPr lang="en-US" smtClean="0"/>
              <a:t>15</a:t>
            </a:fld>
            <a:endParaRPr lang="en-US"/>
          </a:p>
        </p:txBody>
      </p:sp>
    </p:spTree>
    <p:extLst>
      <p:ext uri="{BB962C8B-B14F-4D97-AF65-F5344CB8AC3E}">
        <p14:creationId xmlns:p14="http://schemas.microsoft.com/office/powerpoint/2010/main" val="2406817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walks through how to enroll and complete courses.</a:t>
            </a:r>
          </a:p>
          <a:p>
            <a:endParaRPr lang="en-US" dirty="0"/>
          </a:p>
        </p:txBody>
      </p:sp>
      <p:sp>
        <p:nvSpPr>
          <p:cNvPr id="4" name="Slide Number Placeholder 3"/>
          <p:cNvSpPr>
            <a:spLocks noGrp="1"/>
          </p:cNvSpPr>
          <p:nvPr>
            <p:ph type="sldNum" sz="quarter" idx="5"/>
          </p:nvPr>
        </p:nvSpPr>
        <p:spPr/>
        <p:txBody>
          <a:bodyPr/>
          <a:lstStyle/>
          <a:p>
            <a:fld id="{9CD1C433-7DD8-4C79-A009-12CF0CEF1019}" type="slidenum">
              <a:rPr lang="en-US" smtClean="0"/>
              <a:t>16</a:t>
            </a:fld>
            <a:endParaRPr lang="en-US"/>
          </a:p>
        </p:txBody>
      </p:sp>
    </p:spTree>
    <p:extLst>
      <p:ext uri="{BB962C8B-B14F-4D97-AF65-F5344CB8AC3E}">
        <p14:creationId xmlns:p14="http://schemas.microsoft.com/office/powerpoint/2010/main" val="1054576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patrons select a course, they will be taken to the course page. Here they will find more detailed information to ensure the course meets their needs. Patrons will also be able to see if there are any prerequisites or materials needed. To enroll in a course they will need to select the purple Enroll Now.</a:t>
            </a:r>
          </a:p>
        </p:txBody>
      </p:sp>
      <p:sp>
        <p:nvSpPr>
          <p:cNvPr id="4" name="Slide Number Placeholder 3"/>
          <p:cNvSpPr>
            <a:spLocks noGrp="1"/>
          </p:cNvSpPr>
          <p:nvPr>
            <p:ph type="sldNum" sz="quarter" idx="5"/>
          </p:nvPr>
        </p:nvSpPr>
        <p:spPr/>
        <p:txBody>
          <a:bodyPr/>
          <a:lstStyle/>
          <a:p>
            <a:fld id="{9CD1C433-7DD8-4C79-A009-12CF0CEF1019}" type="slidenum">
              <a:rPr lang="en-US" smtClean="0"/>
              <a:t>17</a:t>
            </a:fld>
            <a:endParaRPr lang="en-US"/>
          </a:p>
        </p:txBody>
      </p:sp>
    </p:spTree>
    <p:extLst>
      <p:ext uri="{BB962C8B-B14F-4D97-AF65-F5344CB8AC3E}">
        <p14:creationId xmlns:p14="http://schemas.microsoft.com/office/powerpoint/2010/main" val="3304970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enrolled in a course, patrons will see the course player on the left, and the course progression on the right. As they finish sections they will see them appear as completed. Patrons can skip or go back through a course as needed.</a:t>
            </a:r>
          </a:p>
        </p:txBody>
      </p:sp>
      <p:sp>
        <p:nvSpPr>
          <p:cNvPr id="4" name="Slide Number Placeholder 3"/>
          <p:cNvSpPr>
            <a:spLocks noGrp="1"/>
          </p:cNvSpPr>
          <p:nvPr>
            <p:ph type="sldNum" sz="quarter" idx="5"/>
          </p:nvPr>
        </p:nvSpPr>
        <p:spPr/>
        <p:txBody>
          <a:bodyPr/>
          <a:lstStyle/>
          <a:p>
            <a:fld id="{9CD1C433-7DD8-4C79-A009-12CF0CEF1019}" type="slidenum">
              <a:rPr lang="en-US" smtClean="0"/>
              <a:t>18</a:t>
            </a:fld>
            <a:endParaRPr lang="en-US"/>
          </a:p>
        </p:txBody>
      </p:sp>
    </p:spTree>
    <p:extLst>
      <p:ext uri="{BB962C8B-B14F-4D97-AF65-F5344CB8AC3E}">
        <p14:creationId xmlns:p14="http://schemas.microsoft.com/office/powerpoint/2010/main" val="220065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Use this slide as a visual prompt for final questions and/or discussions. If you have the time, try to access </a:t>
            </a:r>
            <a:r>
              <a:rPr lang="en-US" i="1" dirty="0"/>
              <a:t>Gale Presents: Udemy </a:t>
            </a:r>
            <a:r>
              <a:rPr lang="en-US" i="0" dirty="0"/>
              <a:t>and provide a walkthrough before questions.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10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courses have been developed to support multiple key adult education categories including technological skills, business skills, and personal development. Patrons have the option to browse different categories using the Explore button next to the tool bar.</a:t>
            </a:r>
          </a:p>
        </p:txBody>
      </p:sp>
      <p:sp>
        <p:nvSpPr>
          <p:cNvPr id="4" name="Slide Number Placeholder 3"/>
          <p:cNvSpPr>
            <a:spLocks noGrp="1"/>
          </p:cNvSpPr>
          <p:nvPr>
            <p:ph type="sldNum" sz="quarter" idx="5"/>
          </p:nvPr>
        </p:nvSpPr>
        <p:spPr/>
        <p:txBody>
          <a:bodyPr/>
          <a:lstStyle/>
          <a:p>
            <a:fld id="{9CD1C433-7DD8-4C79-A009-12CF0CEF1019}" type="slidenum">
              <a:rPr lang="en-US" smtClean="0"/>
              <a:t>2</a:t>
            </a:fld>
            <a:endParaRPr lang="en-US"/>
          </a:p>
        </p:txBody>
      </p:sp>
    </p:spTree>
    <p:extLst>
      <p:ext uri="{BB962C8B-B14F-4D97-AF65-F5344CB8AC3E}">
        <p14:creationId xmlns:p14="http://schemas.microsoft.com/office/powerpoint/2010/main" val="291371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14 languages include Arabic, French, German, Hindi, Indonesian, Italian, Japanese, Korean, Mandarin, Polish, Portuguese, Russian, Spanish, and Turkish.</a:t>
            </a:r>
          </a:p>
        </p:txBody>
      </p:sp>
      <p:sp>
        <p:nvSpPr>
          <p:cNvPr id="4" name="Slide Number Placeholder 3"/>
          <p:cNvSpPr>
            <a:spLocks noGrp="1"/>
          </p:cNvSpPr>
          <p:nvPr>
            <p:ph type="sldNum" sz="quarter" idx="5"/>
          </p:nvPr>
        </p:nvSpPr>
        <p:spPr/>
        <p:txBody>
          <a:bodyPr/>
          <a:lstStyle/>
          <a:p>
            <a:fld id="{9CD1C433-7DD8-4C79-A009-12CF0CEF1019}" type="slidenum">
              <a:rPr lang="en-US" smtClean="0"/>
              <a:t>3</a:t>
            </a:fld>
            <a:endParaRPr lang="en-US"/>
          </a:p>
        </p:txBody>
      </p:sp>
    </p:spTree>
    <p:extLst>
      <p:ext uri="{BB962C8B-B14F-4D97-AF65-F5344CB8AC3E}">
        <p14:creationId xmlns:p14="http://schemas.microsoft.com/office/powerpoint/2010/main" val="3984187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sign into </a:t>
            </a:r>
            <a:r>
              <a:rPr lang="en-US" i="1" dirty="0"/>
              <a:t>Gale Presents: Udemy </a:t>
            </a:r>
            <a:r>
              <a:rPr lang="en-US" dirty="0"/>
              <a:t>patrons will first need to sign into the platform in whatever way your library has authentication set (generally a barcode or password). Once they are signed onto the platform, they will then need to sign in (or create) their individual account. To enhance account security, patrons will need to complete a two-step authentication.</a:t>
            </a:r>
          </a:p>
          <a:p>
            <a:endParaRPr lang="en-US" dirty="0"/>
          </a:p>
          <a:p>
            <a:r>
              <a:rPr lang="en-US" dirty="0"/>
              <a:t>The first step of authentication requires patrons to either sign in with a Microsoft/Google account, or create an account with a username and password. </a:t>
            </a:r>
          </a:p>
          <a:p>
            <a:endParaRPr lang="en-US" dirty="0"/>
          </a:p>
          <a:p>
            <a:r>
              <a:rPr lang="en-US" dirty="0"/>
              <a:t>The second step of authentication is found on the next slide.</a:t>
            </a:r>
          </a:p>
        </p:txBody>
      </p:sp>
      <p:sp>
        <p:nvSpPr>
          <p:cNvPr id="4" name="Slide Number Placeholder 3"/>
          <p:cNvSpPr>
            <a:spLocks noGrp="1"/>
          </p:cNvSpPr>
          <p:nvPr>
            <p:ph type="sldNum" sz="quarter" idx="5"/>
          </p:nvPr>
        </p:nvSpPr>
        <p:spPr/>
        <p:txBody>
          <a:bodyPr/>
          <a:lstStyle/>
          <a:p>
            <a:fld id="{9CD1C433-7DD8-4C79-A009-12CF0CEF1019}" type="slidenum">
              <a:rPr lang="en-US" smtClean="0"/>
              <a:t>5</a:t>
            </a:fld>
            <a:endParaRPr lang="en-US"/>
          </a:p>
        </p:txBody>
      </p:sp>
    </p:spTree>
    <p:extLst>
      <p:ext uri="{BB962C8B-B14F-4D97-AF65-F5344CB8AC3E}">
        <p14:creationId xmlns:p14="http://schemas.microsoft.com/office/powerpoint/2010/main" val="210609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patron signs in using their Google/Microsoft account, or by creating a username and password, they will be prompted to utilize Okta Verify to confirm their identity. They will be required to either enter an emailed code or utilize push authentication with their cell phone.</a:t>
            </a:r>
          </a:p>
        </p:txBody>
      </p:sp>
      <p:sp>
        <p:nvSpPr>
          <p:cNvPr id="4" name="Slide Number Placeholder 3"/>
          <p:cNvSpPr>
            <a:spLocks noGrp="1"/>
          </p:cNvSpPr>
          <p:nvPr>
            <p:ph type="sldNum" sz="quarter" idx="5"/>
          </p:nvPr>
        </p:nvSpPr>
        <p:spPr/>
        <p:txBody>
          <a:bodyPr/>
          <a:lstStyle/>
          <a:p>
            <a:fld id="{9CD1C433-7DD8-4C79-A009-12CF0CEF1019}" type="slidenum">
              <a:rPr lang="en-US" smtClean="0"/>
              <a:t>6</a:t>
            </a:fld>
            <a:endParaRPr lang="en-US"/>
          </a:p>
        </p:txBody>
      </p:sp>
    </p:spTree>
    <p:extLst>
      <p:ext uri="{BB962C8B-B14F-4D97-AF65-F5344CB8AC3E}">
        <p14:creationId xmlns:p14="http://schemas.microsoft.com/office/powerpoint/2010/main" val="363148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Gale Presents: Udemy </a:t>
            </a:r>
            <a:r>
              <a:rPr lang="en-US" dirty="0"/>
              <a:t>is mobile responsive, so it can be used on any device. To find the Udemy App patrons should search for Udemy and select the “</a:t>
            </a:r>
            <a:r>
              <a:rPr lang="en-US" b="1" dirty="0"/>
              <a:t>Udemy for Business</a:t>
            </a:r>
            <a:r>
              <a:rPr lang="en-US" dirty="0"/>
              <a:t>” app. There is another app entitled “Udemy Online Video Courses” which is not connected to </a:t>
            </a:r>
            <a:r>
              <a:rPr lang="en-US" i="1" dirty="0"/>
              <a:t>Gale Presents: Udemy</a:t>
            </a:r>
            <a:r>
              <a:rPr lang="en-US" dirty="0"/>
              <a:t>.</a:t>
            </a:r>
          </a:p>
        </p:txBody>
      </p:sp>
      <p:sp>
        <p:nvSpPr>
          <p:cNvPr id="4" name="Slide Number Placeholder 3"/>
          <p:cNvSpPr>
            <a:spLocks noGrp="1"/>
          </p:cNvSpPr>
          <p:nvPr>
            <p:ph type="sldNum" sz="quarter" idx="5"/>
          </p:nvPr>
        </p:nvSpPr>
        <p:spPr/>
        <p:txBody>
          <a:bodyPr/>
          <a:lstStyle/>
          <a:p>
            <a:fld id="{9CD1C433-7DD8-4C79-A009-12CF0CEF1019}" type="slidenum">
              <a:rPr lang="en-US" smtClean="0"/>
              <a:t>7</a:t>
            </a:fld>
            <a:endParaRPr lang="en-US"/>
          </a:p>
        </p:txBody>
      </p:sp>
    </p:spTree>
    <p:extLst>
      <p:ext uri="{BB962C8B-B14F-4D97-AF65-F5344CB8AC3E}">
        <p14:creationId xmlns:p14="http://schemas.microsoft.com/office/powerpoint/2010/main" val="259405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patrons download the app, they will need to enter Gale as their organization, search for your library name, and authenticate the same way as if they were using a computer.</a:t>
            </a:r>
          </a:p>
        </p:txBody>
      </p:sp>
      <p:sp>
        <p:nvSpPr>
          <p:cNvPr id="4" name="Slide Number Placeholder 3"/>
          <p:cNvSpPr>
            <a:spLocks noGrp="1"/>
          </p:cNvSpPr>
          <p:nvPr>
            <p:ph type="sldNum" sz="quarter" idx="5"/>
          </p:nvPr>
        </p:nvSpPr>
        <p:spPr/>
        <p:txBody>
          <a:bodyPr/>
          <a:lstStyle/>
          <a:p>
            <a:fld id="{9CD1C433-7DD8-4C79-A009-12CF0CEF1019}" type="slidenum">
              <a:rPr lang="en-US" smtClean="0"/>
              <a:t>8</a:t>
            </a:fld>
            <a:endParaRPr lang="en-US"/>
          </a:p>
        </p:txBody>
      </p:sp>
    </p:spTree>
    <p:extLst>
      <p:ext uri="{BB962C8B-B14F-4D97-AF65-F5344CB8AC3E}">
        <p14:creationId xmlns:p14="http://schemas.microsoft.com/office/powerpoint/2010/main" val="144761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walks through how to utilize the platform to find content.</a:t>
            </a:r>
          </a:p>
        </p:txBody>
      </p:sp>
      <p:sp>
        <p:nvSpPr>
          <p:cNvPr id="4" name="Slide Number Placeholder 3"/>
          <p:cNvSpPr>
            <a:spLocks noGrp="1"/>
          </p:cNvSpPr>
          <p:nvPr>
            <p:ph type="sldNum" sz="quarter" idx="5"/>
          </p:nvPr>
        </p:nvSpPr>
        <p:spPr/>
        <p:txBody>
          <a:bodyPr/>
          <a:lstStyle/>
          <a:p>
            <a:fld id="{9CD1C433-7DD8-4C79-A009-12CF0CEF1019}" type="slidenum">
              <a:rPr lang="en-US" smtClean="0"/>
              <a:t>9</a:t>
            </a:fld>
            <a:endParaRPr lang="en-US"/>
          </a:p>
        </p:txBody>
      </p:sp>
    </p:spTree>
    <p:extLst>
      <p:ext uri="{BB962C8B-B14F-4D97-AF65-F5344CB8AC3E}">
        <p14:creationId xmlns:p14="http://schemas.microsoft.com/office/powerpoint/2010/main" val="403163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homepage allows users to both browse and search for content they are interested in. They will also be able to see the courses they are completing under the “Pick up where you left off” section.</a:t>
            </a:r>
          </a:p>
        </p:txBody>
      </p:sp>
      <p:sp>
        <p:nvSpPr>
          <p:cNvPr id="4" name="Slide Number Placeholder 3"/>
          <p:cNvSpPr>
            <a:spLocks noGrp="1"/>
          </p:cNvSpPr>
          <p:nvPr>
            <p:ph type="sldNum" sz="quarter" idx="5"/>
          </p:nvPr>
        </p:nvSpPr>
        <p:spPr/>
        <p:txBody>
          <a:bodyPr/>
          <a:lstStyle/>
          <a:p>
            <a:fld id="{9CD1C433-7DD8-4C79-A009-12CF0CEF1019}" type="slidenum">
              <a:rPr lang="en-US" smtClean="0"/>
              <a:t>10</a:t>
            </a:fld>
            <a:endParaRPr lang="en-US"/>
          </a:p>
        </p:txBody>
      </p:sp>
    </p:spTree>
    <p:extLst>
      <p:ext uri="{BB962C8B-B14F-4D97-AF65-F5344CB8AC3E}">
        <p14:creationId xmlns:p14="http://schemas.microsoft.com/office/powerpoint/2010/main" val="2420570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Section_title_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E81284-49DE-D1C5-8E1E-3C05FC76C4FE}"/>
              </a:ext>
            </a:extLst>
          </p:cNvPr>
          <p:cNvPicPr>
            <a:picLocks noChangeAspect="1"/>
          </p:cNvPicPr>
          <p:nvPr userDrawn="1"/>
        </p:nvPicPr>
        <p:blipFill>
          <a:blip r:embed="rId2"/>
          <a:srcRect t="5015" b="5015"/>
          <a:stretch/>
        </p:blipFill>
        <p:spPr>
          <a:xfrm>
            <a:off x="-2" y="0"/>
            <a:ext cx="12188952" cy="6853967"/>
          </a:xfrm>
          <a:prstGeom prst="rect">
            <a:avLst/>
          </a:prstGeom>
          <a:scene3d>
            <a:camera prst="orthographicFront">
              <a:rot lat="0" lon="0" rev="0"/>
            </a:camera>
            <a:lightRig rig="threePt" dir="t"/>
          </a:scene3d>
        </p:spPr>
      </p:pic>
      <p:sp>
        <p:nvSpPr>
          <p:cNvPr id="8" name="Title 5"/>
          <p:cNvSpPr>
            <a:spLocks noGrp="1"/>
          </p:cNvSpPr>
          <p:nvPr>
            <p:ph type="title" hasCustomPrompt="1"/>
          </p:nvPr>
        </p:nvSpPr>
        <p:spPr>
          <a:xfrm>
            <a:off x="0" y="4412378"/>
            <a:ext cx="12192000" cy="1461155"/>
          </a:xfrm>
          <a:prstGeom prst="rect">
            <a:avLst/>
          </a:prstGeom>
          <a:solidFill>
            <a:schemeClr val="bg1">
              <a:alpha val="82000"/>
            </a:schemeClr>
          </a:solidFill>
        </p:spPr>
        <p:txBody>
          <a:bodyPr lIns="731520" tIns="182880">
            <a:normAutofit/>
          </a:bodyPr>
          <a:lstStyle>
            <a:lvl1pPr algn="l">
              <a:defRPr sz="3600" b="1" i="0" baseline="0">
                <a:solidFill>
                  <a:srgbClr val="18324D"/>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SECTION BREAK </a:t>
            </a:r>
            <a:br>
              <a:rPr lang="en-US"/>
            </a:br>
            <a:r>
              <a:rPr lang="en-US"/>
              <a:t>TITLE HERE</a:t>
            </a:r>
          </a:p>
        </p:txBody>
      </p:sp>
      <p:pic>
        <p:nvPicPr>
          <p:cNvPr id="9" name="Picture 8">
            <a:extLst>
              <a:ext uri="{FF2B5EF4-FFF2-40B4-BE49-F238E27FC236}">
                <a16:creationId xmlns:a16="http://schemas.microsoft.com/office/drawing/2014/main" id="{63474F36-2E6A-4ACE-B5A8-9C1D88D64299}"/>
              </a:ext>
            </a:extLst>
          </p:cNvPr>
          <p:cNvPicPr>
            <a:picLocks noChangeAspect="1"/>
          </p:cNvPicPr>
          <p:nvPr userDrawn="1"/>
        </p:nvPicPr>
        <p:blipFill>
          <a:blip r:embed="rId3"/>
          <a:stretch>
            <a:fillRect/>
          </a:stretch>
        </p:blipFill>
        <p:spPr>
          <a:xfrm>
            <a:off x="564471" y="6155805"/>
            <a:ext cx="2651982" cy="460350"/>
          </a:xfrm>
          <a:prstGeom prst="rect">
            <a:avLst/>
          </a:prstGeom>
          <a:effectLst>
            <a:outerShdw blurRad="177800" sx="103000" sy="103000" algn="ctr" rotWithShape="0">
              <a:prstClr val="black">
                <a:alpha val="76000"/>
              </a:prstClr>
            </a:outerShdw>
          </a:effectLst>
        </p:spPr>
      </p:pic>
      <p:pic>
        <p:nvPicPr>
          <p:cNvPr id="11" name="Graphic 10">
            <a:extLst>
              <a:ext uri="{FF2B5EF4-FFF2-40B4-BE49-F238E27FC236}">
                <a16:creationId xmlns:a16="http://schemas.microsoft.com/office/drawing/2014/main" id="{E8870083-BC1D-EA05-6629-3E0DBAAB3F5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889882" y="6155805"/>
            <a:ext cx="1578346" cy="460350"/>
          </a:xfrm>
          <a:prstGeom prst="rect">
            <a:avLst/>
          </a:prstGeom>
          <a:effectLst/>
        </p:spPr>
      </p:pic>
      <p:sp>
        <p:nvSpPr>
          <p:cNvPr id="3" name="Slide Number Placeholder 1">
            <a:extLst>
              <a:ext uri="{FF2B5EF4-FFF2-40B4-BE49-F238E27FC236}">
                <a16:creationId xmlns:a16="http://schemas.microsoft.com/office/drawing/2014/main" id="{25DC0A55-2352-6F55-B5DF-263690C00384}"/>
              </a:ext>
            </a:extLst>
          </p:cNvPr>
          <p:cNvSpPr>
            <a:spLocks noGrp="1"/>
          </p:cNvSpPr>
          <p:nvPr>
            <p:ph type="sldNum" sz="quarter" idx="21"/>
          </p:nvPr>
        </p:nvSpPr>
        <p:spPr>
          <a:xfrm>
            <a:off x="5912370" y="6251030"/>
            <a:ext cx="367259" cy="365125"/>
          </a:xfrm>
        </p:spPr>
        <p:txBody>
          <a:bodyPr/>
          <a:lstStyle>
            <a:lvl1pPr>
              <a:defRPr>
                <a:solidFill>
                  <a:schemeClr val="bg1"/>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406446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p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DA6D4-BD2D-D70E-E147-A3E7ACA538CB}"/>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78E46DE-D42A-B55D-F826-B0E5425D8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2" name="Text Placeholder 26"/>
          <p:cNvSpPr>
            <a:spLocks noGrp="1"/>
          </p:cNvSpPr>
          <p:nvPr>
            <p:ph type="body" sz="quarter" idx="14" hasCustomPrompt="1"/>
          </p:nvPr>
        </p:nvSpPr>
        <p:spPr>
          <a:xfrm>
            <a:off x="649980" y="1514474"/>
            <a:ext cx="10818250"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1" name="Text Placeholder 6"/>
          <p:cNvSpPr>
            <a:spLocks noGrp="1"/>
          </p:cNvSpPr>
          <p:nvPr>
            <p:ph idx="1" hasCustomPrompt="1"/>
          </p:nvPr>
        </p:nvSpPr>
        <p:spPr>
          <a:xfrm>
            <a:off x="649979" y="2083633"/>
            <a:ext cx="10818250" cy="383699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4" name="Title 3">
            <a:extLst>
              <a:ext uri="{FF2B5EF4-FFF2-40B4-BE49-F238E27FC236}">
                <a16:creationId xmlns:a16="http://schemas.microsoft.com/office/drawing/2014/main" id="{B8DABDC0-A94B-4280-B16C-91D942147DA0}"/>
              </a:ext>
            </a:extLst>
          </p:cNvPr>
          <p:cNvSpPr>
            <a:spLocks noGrp="1"/>
          </p:cNvSpPr>
          <p:nvPr>
            <p:ph type="title"/>
          </p:nvPr>
        </p:nvSpPr>
        <p:spPr>
          <a:xfrm>
            <a:off x="603504" y="292608"/>
            <a:ext cx="10864724" cy="694944"/>
          </a:xfrm>
        </p:spPr>
        <p:txBody>
          <a:bodyPr/>
          <a:lstStyle>
            <a:lvl1pPr>
              <a:defRPr>
                <a:solidFill>
                  <a:srgbClr val="18324D"/>
                </a:solidFill>
              </a:defRPr>
            </a:lvl1pPr>
          </a:lstStyle>
          <a:p>
            <a:r>
              <a:rPr lang="en-US"/>
              <a:t>Click to edit Master title style</a:t>
            </a:r>
          </a:p>
        </p:txBody>
      </p:sp>
      <p:sp>
        <p:nvSpPr>
          <p:cNvPr id="5" name="Slide Number Placeholder 1">
            <a:extLst>
              <a:ext uri="{FF2B5EF4-FFF2-40B4-BE49-F238E27FC236}">
                <a16:creationId xmlns:a16="http://schemas.microsoft.com/office/drawing/2014/main" id="{D3DABE4C-A22C-FFDC-73E2-14DE3407EF12}"/>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5943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9C5BEE-9370-C642-C1A5-B0013214C18E}"/>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2" name="Graphic 11">
            <a:extLst>
              <a:ext uri="{FF2B5EF4-FFF2-40B4-BE49-F238E27FC236}">
                <a16:creationId xmlns:a16="http://schemas.microsoft.com/office/drawing/2014/main" id="{58D14E00-919C-F822-AF6F-B1DB30E190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9" name="Picture Placeholder 28"/>
          <p:cNvSpPr>
            <a:spLocks noGrp="1"/>
          </p:cNvSpPr>
          <p:nvPr>
            <p:ph type="pic" sz="quarter" idx="16" hasCustomPrompt="1"/>
          </p:nvPr>
        </p:nvSpPr>
        <p:spPr>
          <a:xfrm>
            <a:off x="449705" y="434715"/>
            <a:ext cx="11298950" cy="5439612"/>
          </a:xfrm>
          <a:prstGeom prst="rect">
            <a:avLst/>
          </a:prstGeom>
        </p:spPr>
        <p:txBody>
          <a:bodyPr anchor="ctr" anchorCtr="0"/>
          <a:lstStyle>
            <a:lvl1pPr marL="0" indent="0" algn="ctr">
              <a:buFontTx/>
              <a:buNone/>
              <a:defRPr sz="1600" baseline="0">
                <a:solidFill>
                  <a:srgbClr val="DC4405"/>
                </a:solidFill>
                <a:latin typeface="Arial" charset="0"/>
                <a:ea typeface="Arial" charset="0"/>
                <a:cs typeface="Arial" charset="0"/>
              </a:defRPr>
            </a:lvl1pPr>
          </a:lstStyle>
          <a:p>
            <a:r>
              <a:rPr lang="en-US"/>
              <a:t>PICTURE HERE</a:t>
            </a:r>
          </a:p>
        </p:txBody>
      </p:sp>
      <p:sp>
        <p:nvSpPr>
          <p:cNvPr id="2" name="Slide Number Placeholder 1">
            <a:extLst>
              <a:ext uri="{FF2B5EF4-FFF2-40B4-BE49-F238E27FC236}">
                <a16:creationId xmlns:a16="http://schemas.microsoft.com/office/drawing/2014/main" id="{D5AD72F4-C307-20D4-A4A3-EF0D28149011}"/>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2067500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35"/>
          <p:cNvSpPr>
            <a:spLocks noGrp="1"/>
          </p:cNvSpPr>
          <p:nvPr>
            <p:ph type="sldNum" sz="quarter" idx="4"/>
          </p:nvPr>
        </p:nvSpPr>
        <p:spPr>
          <a:xfrm>
            <a:off x="6014803" y="6294946"/>
            <a:ext cx="367259" cy="365125"/>
          </a:xfrm>
          <a:prstGeom prst="rect">
            <a:avLst/>
          </a:prstGeom>
        </p:spPr>
        <p:txBody>
          <a:bodyPr/>
          <a:lstStyle>
            <a:lvl1pPr algn="ctr">
              <a:defRPr sz="900">
                <a:solidFill>
                  <a:srgbClr val="18324D"/>
                </a:solidFill>
                <a:latin typeface="+mj-lt"/>
                <a:ea typeface="Arial" charset="0"/>
                <a:cs typeface="Arial" charset="0"/>
              </a:defRPr>
            </a:lvl1pPr>
          </a:lstStyle>
          <a:p>
            <a:fld id="{282A3021-2E9D-4A45-A228-088E67FB350E}" type="slidenum">
              <a:rPr lang="en-US" smtClean="0"/>
              <a:pPr/>
              <a:t>‹#›</a:t>
            </a:fld>
            <a:endParaRPr lang="en-US"/>
          </a:p>
        </p:txBody>
      </p:sp>
      <p:sp>
        <p:nvSpPr>
          <p:cNvPr id="7" name="Text Placeholder 6"/>
          <p:cNvSpPr>
            <a:spLocks noGrp="1"/>
          </p:cNvSpPr>
          <p:nvPr>
            <p:ph type="body" idx="1"/>
          </p:nvPr>
        </p:nvSpPr>
        <p:spPr>
          <a:xfrm>
            <a:off x="649978" y="2083633"/>
            <a:ext cx="11415883" cy="3253891"/>
          </a:xfrm>
          <a:prstGeom prst="rect">
            <a:avLst/>
          </a:prstGeom>
        </p:spPr>
        <p:txBody>
          <a:bodyPr vert="horz" lIns="91440" tIns="45720" rIns="91440" bIns="45720" rtlCol="0">
            <a:normAutofit/>
          </a:body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0" name="Title Placeholder 9"/>
          <p:cNvSpPr>
            <a:spLocks noGrp="1"/>
          </p:cNvSpPr>
          <p:nvPr>
            <p:ph type="title"/>
          </p:nvPr>
        </p:nvSpPr>
        <p:spPr>
          <a:xfrm>
            <a:off x="603504" y="292608"/>
            <a:ext cx="11457432" cy="69494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82000356"/>
      </p:ext>
    </p:extLst>
  </p:cSld>
  <p:clrMap bg1="lt1" tx1="dk1" bg2="lt2" tx2="dk2" accent1="accent1" accent2="accent2" accent3="accent3" accent4="accent4" accent5="accent5" accent6="accent6" hlink="hlink" folHlink="folHlink"/>
  <p:sldLayoutIdLst>
    <p:sldLayoutId id="2147483811" r:id="rId1"/>
    <p:sldLayoutId id="2147483818" r:id="rId2"/>
    <p:sldLayoutId id="2147483827" r:id="rId3"/>
  </p:sldLayoutIdLst>
  <p:hf hdr="0" ftr="0" dt="0"/>
  <p:txStyles>
    <p:titleStyle>
      <a:lvl1pPr algn="l" defTabSz="914377"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t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tif"/></Relationships>
</file>

<file path=ppt/slides/_rels/slide11.xml.rels><?xml version="1.0" encoding="UTF-8" standalone="yes"?>
<Relationships xmlns="http://schemas.openxmlformats.org/package/2006/relationships"><Relationship Id="rId3" Type="http://schemas.openxmlformats.org/officeDocument/2006/relationships/image" Target="../media/image35.t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tif"/></Relationships>
</file>

<file path=ppt/slides/_rels/slide12.xml.rels><?xml version="1.0" encoding="UTF-8" standalone="yes"?>
<Relationships xmlns="http://schemas.openxmlformats.org/package/2006/relationships"><Relationship Id="rId3" Type="http://schemas.openxmlformats.org/officeDocument/2006/relationships/image" Target="../media/image37.t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tif"/><Relationship Id="rId4" Type="http://schemas.openxmlformats.org/officeDocument/2006/relationships/image" Target="../media/image38.tif"/></Relationships>
</file>

<file path=ppt/slides/_rels/slide13.xml.rels><?xml version="1.0" encoding="UTF-8" standalone="yes"?>
<Relationships xmlns="http://schemas.openxmlformats.org/package/2006/relationships"><Relationship Id="rId3" Type="http://schemas.openxmlformats.org/officeDocument/2006/relationships/image" Target="../media/image40.t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tif"/></Relationships>
</file>

<file path=ppt/slides/_rels/slide14.xml.rels><?xml version="1.0" encoding="UTF-8" standalone="yes"?>
<Relationships xmlns="http://schemas.openxmlformats.org/package/2006/relationships"><Relationship Id="rId3" Type="http://schemas.openxmlformats.org/officeDocument/2006/relationships/image" Target="../media/image42.t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tif"/></Relationships>
</file>

<file path=ppt/slides/_rels/slide15.xml.rels><?xml version="1.0" encoding="UTF-8" standalone="yes"?>
<Relationships xmlns="http://schemas.openxmlformats.org/package/2006/relationships"><Relationship Id="rId3" Type="http://schemas.openxmlformats.org/officeDocument/2006/relationships/image" Target="../media/image44.t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t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6.t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tif"/></Relationships>
</file>

<file path=ppt/slides/_rels/slide18.xml.rels><?xml version="1.0" encoding="UTF-8" standalone="yes"?>
<Relationships xmlns="http://schemas.openxmlformats.org/package/2006/relationships"><Relationship Id="rId3" Type="http://schemas.openxmlformats.org/officeDocument/2006/relationships/image" Target="../media/image48.t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9.t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t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tif"/><Relationship Id="rId4" Type="http://schemas.openxmlformats.org/officeDocument/2006/relationships/image" Target="../media/image18.tif"/></Relationships>
</file>

<file path=ppt/slides/_rels/slide6.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tif"/></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at a desk using a computer&#10;&#10;Description automatically generated">
            <a:extLst>
              <a:ext uri="{FF2B5EF4-FFF2-40B4-BE49-F238E27FC236}">
                <a16:creationId xmlns:a16="http://schemas.microsoft.com/office/drawing/2014/main" id="{8B679A71-B573-34EA-390E-B7478BD4D012}"/>
              </a:ext>
            </a:extLst>
          </p:cNvPr>
          <p:cNvPicPr>
            <a:picLocks noChangeAspect="1"/>
          </p:cNvPicPr>
          <p:nvPr/>
        </p:nvPicPr>
        <p:blipFill rotWithShape="1">
          <a:blip r:embed="rId3">
            <a:extLst>
              <a:ext uri="{28A0092B-C50C-407E-A947-70E740481C1C}">
                <a14:useLocalDpi xmlns:a14="http://schemas.microsoft.com/office/drawing/2010/main" val="0"/>
              </a:ext>
            </a:extLst>
          </a:blip>
          <a:srcRect t="11225" b="17840"/>
          <a:stretch/>
        </p:blipFill>
        <p:spPr>
          <a:xfrm flipH="1">
            <a:off x="0" y="0"/>
            <a:ext cx="12192002" cy="5998315"/>
          </a:xfrm>
          <a:prstGeom prst="rect">
            <a:avLst/>
          </a:prstGeom>
        </p:spPr>
      </p:pic>
      <p:sp>
        <p:nvSpPr>
          <p:cNvPr id="11" name="Rectangle 10">
            <a:extLst>
              <a:ext uri="{FF2B5EF4-FFF2-40B4-BE49-F238E27FC236}">
                <a16:creationId xmlns:a16="http://schemas.microsoft.com/office/drawing/2014/main" id="{F246F9F1-3160-1FAF-37EF-92901115E6B4}"/>
              </a:ext>
            </a:extLst>
          </p:cNvPr>
          <p:cNvSpPr/>
          <p:nvPr/>
        </p:nvSpPr>
        <p:spPr>
          <a:xfrm>
            <a:off x="0" y="1565625"/>
            <a:ext cx="4859384" cy="215262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7B82A8AF-5F29-08A1-A704-BFC742ABD396}"/>
              </a:ext>
            </a:extLst>
          </p:cNvPr>
          <p:cNvSpPr txBox="1"/>
          <p:nvPr/>
        </p:nvSpPr>
        <p:spPr>
          <a:xfrm>
            <a:off x="197421" y="1918661"/>
            <a:ext cx="446454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3865"/>
                </a:solidFill>
                <a:effectLst/>
                <a:uLnTx/>
                <a:uFillTx/>
                <a:latin typeface="Open Sans"/>
                <a:ea typeface="+mn-ea"/>
                <a:cs typeface="+mn-cs"/>
              </a:rPr>
              <a:t>Gale Presents: Udemy</a:t>
            </a:r>
          </a:p>
        </p:txBody>
      </p:sp>
    </p:spTree>
    <p:extLst>
      <p:ext uri="{BB962C8B-B14F-4D97-AF65-F5344CB8AC3E}">
        <p14:creationId xmlns:p14="http://schemas.microsoft.com/office/powerpoint/2010/main" val="19830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EDDF5AD-FCF5-A08E-0DF4-49D474BAC527}"/>
              </a:ext>
            </a:extLst>
          </p:cNvPr>
          <p:cNvSpPr/>
          <p:nvPr/>
        </p:nvSpPr>
        <p:spPr>
          <a:xfrm>
            <a:off x="-104776" y="-119062"/>
            <a:ext cx="4124325" cy="119538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1"/>
            <a:ext cx="3886200" cy="1076325"/>
          </a:xfrm>
        </p:spPr>
        <p:txBody>
          <a:bodyPr>
            <a:normAutofit/>
          </a:bodyPr>
          <a:lstStyle/>
          <a:p>
            <a:pPr algn="ctr"/>
            <a:r>
              <a:rPr lang="en-US" sz="2400" dirty="0">
                <a:solidFill>
                  <a:schemeClr val="bg1"/>
                </a:solidFill>
              </a:rPr>
              <a:t>GALE PRESENTS: UDEMY </a:t>
            </a:r>
            <a:br>
              <a:rPr lang="en-US" sz="2400" dirty="0">
                <a:solidFill>
                  <a:schemeClr val="bg1"/>
                </a:solidFill>
              </a:rPr>
            </a:br>
            <a:r>
              <a:rPr lang="en-US" sz="2400" dirty="0">
                <a:solidFill>
                  <a:schemeClr val="bg1"/>
                </a:solidFill>
              </a:rPr>
              <a:t>HOMEPAGE</a:t>
            </a:r>
          </a:p>
        </p:txBody>
      </p:sp>
      <p:sp>
        <p:nvSpPr>
          <p:cNvPr id="2" name="Slide Number Placeholder 2">
            <a:extLst>
              <a:ext uri="{FF2B5EF4-FFF2-40B4-BE49-F238E27FC236}">
                <a16:creationId xmlns:a16="http://schemas.microsoft.com/office/drawing/2014/main" id="{9D2630CC-31AF-C4D6-E9C0-B5708511E957}"/>
              </a:ext>
            </a:extLst>
          </p:cNvPr>
          <p:cNvSpPr txBox="1">
            <a:spLocks/>
          </p:cNvSpPr>
          <p:nvPr/>
        </p:nvSpPr>
        <p:spPr>
          <a:xfrm>
            <a:off x="5912369" y="6395733"/>
            <a:ext cx="367259" cy="252232"/>
          </a:xfrm>
          <a:prstGeom prst="rect">
            <a:avLst/>
          </a:prstGeom>
        </p:spPr>
        <p:txBody>
          <a:bodyPr/>
          <a:lstStyle>
            <a:defPPr>
              <a:defRPr lang="en-US"/>
            </a:defPPr>
            <a:lvl1pPr marL="0" algn="ctr" defTabSz="914400" rtl="0" eaLnBrk="1" latinLnBrk="0" hangingPunct="1">
              <a:defRPr sz="900" kern="1200">
                <a:solidFill>
                  <a:schemeClr val="tx1">
                    <a:lumMod val="75000"/>
                    <a:lumOff val="25000"/>
                  </a:schemeClr>
                </a:solidFill>
                <a:latin typeface="+mj-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000000">
                  <a:lumMod val="75000"/>
                  <a:lumOff val="25000"/>
                </a:srgbClr>
              </a:solidFill>
              <a:effectLst/>
              <a:uLnTx/>
              <a:uFillTx/>
              <a:latin typeface="Open Sans"/>
              <a:cs typeface="Arial" charset="0"/>
            </a:endParaRPr>
          </a:p>
        </p:txBody>
      </p:sp>
      <p:grpSp>
        <p:nvGrpSpPr>
          <p:cNvPr id="17" name="Group 16">
            <a:extLst>
              <a:ext uri="{FF2B5EF4-FFF2-40B4-BE49-F238E27FC236}">
                <a16:creationId xmlns:a16="http://schemas.microsoft.com/office/drawing/2014/main" id="{B7535447-459B-8119-84A9-3D78392E434A}"/>
              </a:ext>
            </a:extLst>
          </p:cNvPr>
          <p:cNvGrpSpPr/>
          <p:nvPr/>
        </p:nvGrpSpPr>
        <p:grpSpPr>
          <a:xfrm>
            <a:off x="4426020" y="332568"/>
            <a:ext cx="4444255" cy="6392082"/>
            <a:chOff x="4426020" y="332568"/>
            <a:chExt cx="4444255" cy="6392082"/>
          </a:xfrm>
        </p:grpSpPr>
        <p:grpSp>
          <p:nvGrpSpPr>
            <p:cNvPr id="15" name="Group 14">
              <a:extLst>
                <a:ext uri="{FF2B5EF4-FFF2-40B4-BE49-F238E27FC236}">
                  <a16:creationId xmlns:a16="http://schemas.microsoft.com/office/drawing/2014/main" id="{59F8C306-B749-4F9D-F9B8-8803E62A515C}"/>
                </a:ext>
              </a:extLst>
            </p:cNvPr>
            <p:cNvGrpSpPr/>
            <p:nvPr/>
          </p:nvGrpSpPr>
          <p:grpSpPr>
            <a:xfrm>
              <a:off x="4426020" y="332568"/>
              <a:ext cx="4444255" cy="6315397"/>
              <a:chOff x="4521270" y="133836"/>
              <a:chExt cx="4444255" cy="6315397"/>
            </a:xfrm>
          </p:grpSpPr>
          <p:pic>
            <p:nvPicPr>
              <p:cNvPr id="7" name="Picture 6" descr="A screenshot of a web page&#10;&#10;Description automatically generated">
                <a:extLst>
                  <a:ext uri="{FF2B5EF4-FFF2-40B4-BE49-F238E27FC236}">
                    <a16:creationId xmlns:a16="http://schemas.microsoft.com/office/drawing/2014/main" id="{D3ECBAC3-4B9E-17E1-FFEA-717154888FE0}"/>
                  </a:ext>
                </a:extLst>
              </p:cNvPr>
              <p:cNvPicPr>
                <a:picLocks noChangeAspect="1"/>
              </p:cNvPicPr>
              <p:nvPr/>
            </p:nvPicPr>
            <p:blipFill rotWithShape="1">
              <a:blip r:embed="rId3">
                <a:extLst>
                  <a:ext uri="{28A0092B-C50C-407E-A947-70E740481C1C}">
                    <a14:useLocalDpi xmlns:a14="http://schemas.microsoft.com/office/drawing/2010/main" val="0"/>
                  </a:ext>
                </a:extLst>
              </a:blip>
              <a:srcRect b="31389"/>
              <a:stretch/>
            </p:blipFill>
            <p:spPr>
              <a:xfrm>
                <a:off x="4521270" y="133836"/>
                <a:ext cx="4444254" cy="2980839"/>
              </a:xfrm>
              <a:prstGeom prst="rect">
                <a:avLst/>
              </a:prstGeom>
            </p:spPr>
          </p:pic>
          <p:pic>
            <p:nvPicPr>
              <p:cNvPr id="13" name="Picture 12" descr="A screenshot of a video blog&#10;&#10;Description automatically generated">
                <a:extLst>
                  <a:ext uri="{FF2B5EF4-FFF2-40B4-BE49-F238E27FC236}">
                    <a16:creationId xmlns:a16="http://schemas.microsoft.com/office/drawing/2014/main" id="{FDC0CFA2-CA8A-21C3-E8C4-E7DF16E63619}"/>
                  </a:ext>
                </a:extLst>
              </p:cNvPr>
              <p:cNvPicPr>
                <a:picLocks noChangeAspect="1"/>
              </p:cNvPicPr>
              <p:nvPr/>
            </p:nvPicPr>
            <p:blipFill rotWithShape="1">
              <a:blip r:embed="rId4">
                <a:extLst>
                  <a:ext uri="{28A0092B-C50C-407E-A947-70E740481C1C}">
                    <a14:useLocalDpi xmlns:a14="http://schemas.microsoft.com/office/drawing/2010/main" val="0"/>
                  </a:ext>
                </a:extLst>
              </a:blip>
              <a:srcRect b="20496"/>
              <a:stretch/>
            </p:blipFill>
            <p:spPr>
              <a:xfrm>
                <a:off x="4521271" y="3043942"/>
                <a:ext cx="4444254" cy="3405291"/>
              </a:xfrm>
              <a:prstGeom prst="rect">
                <a:avLst/>
              </a:prstGeom>
            </p:spPr>
          </p:pic>
        </p:grpSp>
        <p:sp>
          <p:nvSpPr>
            <p:cNvPr id="16" name="Rectangle 15">
              <a:extLst>
                <a:ext uri="{FF2B5EF4-FFF2-40B4-BE49-F238E27FC236}">
                  <a16:creationId xmlns:a16="http://schemas.microsoft.com/office/drawing/2014/main" id="{D2507049-244F-2016-A4E2-6E8646DC1522}"/>
                </a:ext>
              </a:extLst>
            </p:cNvPr>
            <p:cNvSpPr/>
            <p:nvPr/>
          </p:nvSpPr>
          <p:spPr>
            <a:xfrm>
              <a:off x="4426020" y="332568"/>
              <a:ext cx="4444254" cy="639208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AABC1435-8792-10C6-245E-E6A5D9C2AA08}"/>
              </a:ext>
            </a:extLst>
          </p:cNvPr>
          <p:cNvGrpSpPr/>
          <p:nvPr/>
        </p:nvGrpSpPr>
        <p:grpSpPr>
          <a:xfrm>
            <a:off x="7429500" y="538161"/>
            <a:ext cx="4543424" cy="999828"/>
            <a:chOff x="7429500" y="538161"/>
            <a:chExt cx="4543424" cy="999828"/>
          </a:xfrm>
        </p:grpSpPr>
        <p:sp>
          <p:nvSpPr>
            <p:cNvPr id="18" name="TextBox 17">
              <a:extLst>
                <a:ext uri="{FF2B5EF4-FFF2-40B4-BE49-F238E27FC236}">
                  <a16:creationId xmlns:a16="http://schemas.microsoft.com/office/drawing/2014/main" id="{0462925D-5C57-C218-1647-EE167D163800}"/>
                </a:ext>
              </a:extLst>
            </p:cNvPr>
            <p:cNvSpPr txBox="1"/>
            <p:nvPr/>
          </p:nvSpPr>
          <p:spPr>
            <a:xfrm>
              <a:off x="9715499" y="614659"/>
              <a:ext cx="2257425" cy="923330"/>
            </a:xfrm>
            <a:prstGeom prst="rect">
              <a:avLst/>
            </a:prstGeom>
            <a:noFill/>
            <a:ln w="38100">
              <a:solidFill>
                <a:srgbClr val="00B093"/>
              </a:solidFill>
            </a:ln>
          </p:spPr>
          <p:txBody>
            <a:bodyPr wrap="square" rtlCol="0">
              <a:spAutoFit/>
            </a:bodyPr>
            <a:lstStyle/>
            <a:p>
              <a:r>
                <a:rPr lang="en-US" dirty="0">
                  <a:solidFill>
                    <a:srgbClr val="003865"/>
                  </a:solidFill>
                  <a:latin typeface="+mj-lt"/>
                </a:rPr>
                <a:t>Browse and Search options to find new materials</a:t>
              </a:r>
            </a:p>
          </p:txBody>
        </p:sp>
        <p:cxnSp>
          <p:nvCxnSpPr>
            <p:cNvPr id="20" name="Straight Arrow Connector 19">
              <a:extLst>
                <a:ext uri="{FF2B5EF4-FFF2-40B4-BE49-F238E27FC236}">
                  <a16:creationId xmlns:a16="http://schemas.microsoft.com/office/drawing/2014/main" id="{360E2FC8-9930-D2CF-3E7B-4432651537D0}"/>
                </a:ext>
              </a:extLst>
            </p:cNvPr>
            <p:cNvCxnSpPr>
              <a:stCxn id="18" idx="1"/>
            </p:cNvCxnSpPr>
            <p:nvPr/>
          </p:nvCxnSpPr>
          <p:spPr>
            <a:xfrm flipH="1" flipV="1">
              <a:off x="8239125" y="538161"/>
              <a:ext cx="1476374" cy="538163"/>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A6AD00F-4E06-3628-7086-018CCB25C0F0}"/>
                </a:ext>
              </a:extLst>
            </p:cNvPr>
            <p:cNvCxnSpPr>
              <a:cxnSpLocks/>
            </p:cNvCxnSpPr>
            <p:nvPr/>
          </p:nvCxnSpPr>
          <p:spPr>
            <a:xfrm flipH="1" flipV="1">
              <a:off x="7429500" y="733425"/>
              <a:ext cx="2285999" cy="342899"/>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DD17DA3F-DAF0-9D6A-0D73-4068B0539C4F}"/>
              </a:ext>
            </a:extLst>
          </p:cNvPr>
          <p:cNvGrpSpPr/>
          <p:nvPr/>
        </p:nvGrpSpPr>
        <p:grpSpPr>
          <a:xfrm>
            <a:off x="361950" y="1857375"/>
            <a:ext cx="4238625" cy="1652638"/>
            <a:chOff x="361950" y="1857375"/>
            <a:chExt cx="4238625" cy="1652638"/>
          </a:xfrm>
        </p:grpSpPr>
        <p:grpSp>
          <p:nvGrpSpPr>
            <p:cNvPr id="25" name="Group 24">
              <a:extLst>
                <a:ext uri="{FF2B5EF4-FFF2-40B4-BE49-F238E27FC236}">
                  <a16:creationId xmlns:a16="http://schemas.microsoft.com/office/drawing/2014/main" id="{63479947-D974-2102-1932-CF25C77E92BD}"/>
                </a:ext>
              </a:extLst>
            </p:cNvPr>
            <p:cNvGrpSpPr/>
            <p:nvPr/>
          </p:nvGrpSpPr>
          <p:grpSpPr>
            <a:xfrm>
              <a:off x="361950" y="2032685"/>
              <a:ext cx="4143375" cy="1477328"/>
              <a:chOff x="9523343" y="614659"/>
              <a:chExt cx="4143375" cy="1477328"/>
            </a:xfrm>
          </p:grpSpPr>
          <p:sp>
            <p:nvSpPr>
              <p:cNvPr id="26" name="TextBox 25">
                <a:extLst>
                  <a:ext uri="{FF2B5EF4-FFF2-40B4-BE49-F238E27FC236}">
                    <a16:creationId xmlns:a16="http://schemas.microsoft.com/office/drawing/2014/main" id="{0A55C698-E186-8E16-90DC-D0C1B138909F}"/>
                  </a:ext>
                </a:extLst>
              </p:cNvPr>
              <p:cNvSpPr txBox="1"/>
              <p:nvPr/>
            </p:nvSpPr>
            <p:spPr>
              <a:xfrm>
                <a:off x="9523343" y="614659"/>
                <a:ext cx="2449581" cy="1477328"/>
              </a:xfrm>
              <a:prstGeom prst="rect">
                <a:avLst/>
              </a:prstGeom>
              <a:noFill/>
              <a:ln w="38100">
                <a:solidFill>
                  <a:srgbClr val="00B093"/>
                </a:solidFill>
              </a:ln>
            </p:spPr>
            <p:txBody>
              <a:bodyPr wrap="square" rtlCol="0">
                <a:spAutoFit/>
              </a:bodyPr>
              <a:lstStyle/>
              <a:p>
                <a:r>
                  <a:rPr lang="en-US" dirty="0">
                    <a:solidFill>
                      <a:srgbClr val="003865"/>
                    </a:solidFill>
                    <a:latin typeface="+mj-lt"/>
                  </a:rPr>
                  <a:t>Access current courses to continue previous sessions, and get stats about your progress</a:t>
                </a:r>
              </a:p>
            </p:txBody>
          </p:sp>
          <p:cxnSp>
            <p:nvCxnSpPr>
              <p:cNvPr id="28" name="Straight Arrow Connector 27">
                <a:extLst>
                  <a:ext uri="{FF2B5EF4-FFF2-40B4-BE49-F238E27FC236}">
                    <a16:creationId xmlns:a16="http://schemas.microsoft.com/office/drawing/2014/main" id="{CA9B1F5F-A58F-D223-89F4-A3C0006277CF}"/>
                  </a:ext>
                </a:extLst>
              </p:cNvPr>
              <p:cNvCxnSpPr>
                <a:cxnSpLocks/>
              </p:cNvCxnSpPr>
              <p:nvPr/>
            </p:nvCxnSpPr>
            <p:spPr>
              <a:xfrm>
                <a:off x="11972924" y="1381124"/>
                <a:ext cx="1693794" cy="0"/>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C7DB2AA0-8F1E-5D0B-9CA9-4EC62C30B62F}"/>
                </a:ext>
              </a:extLst>
            </p:cNvPr>
            <p:cNvCxnSpPr>
              <a:cxnSpLocks/>
            </p:cNvCxnSpPr>
            <p:nvPr/>
          </p:nvCxnSpPr>
          <p:spPr>
            <a:xfrm flipV="1">
              <a:off x="2811531" y="1857375"/>
              <a:ext cx="1789044" cy="941775"/>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2FBD30EB-3DE1-6E26-D6D5-99751CE7F078}"/>
              </a:ext>
            </a:extLst>
          </p:cNvPr>
          <p:cNvGrpSpPr/>
          <p:nvPr/>
        </p:nvGrpSpPr>
        <p:grpSpPr>
          <a:xfrm>
            <a:off x="5912369" y="3687745"/>
            <a:ext cx="6060555" cy="1754326"/>
            <a:chOff x="-3249024" y="2032685"/>
            <a:chExt cx="6060555" cy="1754326"/>
          </a:xfrm>
        </p:grpSpPr>
        <p:grpSp>
          <p:nvGrpSpPr>
            <p:cNvPr id="35" name="Group 34">
              <a:extLst>
                <a:ext uri="{FF2B5EF4-FFF2-40B4-BE49-F238E27FC236}">
                  <a16:creationId xmlns:a16="http://schemas.microsoft.com/office/drawing/2014/main" id="{48E34784-5109-A9C1-28FE-8BD2B3AB1AA1}"/>
                </a:ext>
              </a:extLst>
            </p:cNvPr>
            <p:cNvGrpSpPr/>
            <p:nvPr/>
          </p:nvGrpSpPr>
          <p:grpSpPr>
            <a:xfrm>
              <a:off x="-3065395" y="2032685"/>
              <a:ext cx="5876926" cy="1754326"/>
              <a:chOff x="6095998" y="614659"/>
              <a:chExt cx="5876926" cy="1754326"/>
            </a:xfrm>
          </p:grpSpPr>
          <p:sp>
            <p:nvSpPr>
              <p:cNvPr id="37" name="TextBox 36">
                <a:extLst>
                  <a:ext uri="{FF2B5EF4-FFF2-40B4-BE49-F238E27FC236}">
                    <a16:creationId xmlns:a16="http://schemas.microsoft.com/office/drawing/2014/main" id="{D103E6E9-215D-B877-BF22-490E7EE34ED1}"/>
                  </a:ext>
                </a:extLst>
              </p:cNvPr>
              <p:cNvSpPr txBox="1"/>
              <p:nvPr/>
            </p:nvSpPr>
            <p:spPr>
              <a:xfrm>
                <a:off x="9715499" y="614659"/>
                <a:ext cx="2257425" cy="1754326"/>
              </a:xfrm>
              <a:prstGeom prst="rect">
                <a:avLst/>
              </a:prstGeom>
              <a:noFill/>
              <a:ln w="38100">
                <a:solidFill>
                  <a:srgbClr val="00B093"/>
                </a:solidFill>
              </a:ln>
            </p:spPr>
            <p:txBody>
              <a:bodyPr wrap="square" rtlCol="0">
                <a:spAutoFit/>
              </a:bodyPr>
              <a:lstStyle/>
              <a:p>
                <a:r>
                  <a:rPr lang="en-US" dirty="0">
                    <a:solidFill>
                      <a:srgbClr val="003865"/>
                    </a:solidFill>
                    <a:latin typeface="+mj-lt"/>
                  </a:rPr>
                  <a:t>Find new courses with the What To Learn Next section. Suggestions are based on course and search history</a:t>
                </a:r>
              </a:p>
            </p:txBody>
          </p:sp>
          <p:cxnSp>
            <p:nvCxnSpPr>
              <p:cNvPr id="38" name="Straight Arrow Connector 37">
                <a:extLst>
                  <a:ext uri="{FF2B5EF4-FFF2-40B4-BE49-F238E27FC236}">
                    <a16:creationId xmlns:a16="http://schemas.microsoft.com/office/drawing/2014/main" id="{A0CD7BA6-2418-2C20-E679-FA4BE4AAE2C6}"/>
                  </a:ext>
                </a:extLst>
              </p:cNvPr>
              <p:cNvCxnSpPr>
                <a:cxnSpLocks/>
              </p:cNvCxnSpPr>
              <p:nvPr/>
            </p:nvCxnSpPr>
            <p:spPr>
              <a:xfrm flipH="1" flipV="1">
                <a:off x="6095998" y="614659"/>
                <a:ext cx="3619500" cy="923222"/>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A20BCDD3-AAF3-A7D8-010B-9D03297EEA76}"/>
                </a:ext>
              </a:extLst>
            </p:cNvPr>
            <p:cNvCxnSpPr>
              <a:cxnSpLocks/>
            </p:cNvCxnSpPr>
            <p:nvPr/>
          </p:nvCxnSpPr>
          <p:spPr>
            <a:xfrm flipH="1">
              <a:off x="-3249024" y="2955907"/>
              <a:ext cx="3803129" cy="443523"/>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4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B20D0E9F-418E-FA47-1A9F-D49FC9D10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321" y="1152182"/>
            <a:ext cx="6514753" cy="5049280"/>
          </a:xfrm>
          <a:prstGeom prst="rect">
            <a:avLst/>
          </a:prstGeom>
          <a:ln w="12700">
            <a:solidFill>
              <a:schemeClr val="bg2">
                <a:lumMod val="75000"/>
              </a:schemeClr>
            </a:solidFill>
          </a:ln>
        </p:spPr>
      </p:pic>
      <p:sp>
        <p:nvSpPr>
          <p:cNvPr id="14" name="Rectangle: Rounded Corners 13">
            <a:extLst>
              <a:ext uri="{FF2B5EF4-FFF2-40B4-BE49-F238E27FC236}">
                <a16:creationId xmlns:a16="http://schemas.microsoft.com/office/drawing/2014/main" id="{1EDDF5AD-FCF5-A08E-0DF4-49D474BAC527}"/>
              </a:ext>
            </a:extLst>
          </p:cNvPr>
          <p:cNvSpPr/>
          <p:nvPr/>
        </p:nvSpPr>
        <p:spPr>
          <a:xfrm>
            <a:off x="-104776" y="-119062"/>
            <a:ext cx="4124325" cy="119538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1"/>
            <a:ext cx="3886200" cy="1076325"/>
          </a:xfrm>
        </p:spPr>
        <p:txBody>
          <a:bodyPr>
            <a:normAutofit/>
          </a:bodyPr>
          <a:lstStyle/>
          <a:p>
            <a:pPr algn="ctr"/>
            <a:r>
              <a:rPr lang="en-US" sz="2400" dirty="0">
                <a:solidFill>
                  <a:schemeClr val="bg1"/>
                </a:solidFill>
              </a:rPr>
              <a:t>GALE PRESENTS: UDEMY </a:t>
            </a:r>
            <a:br>
              <a:rPr lang="en-US" sz="2400" dirty="0">
                <a:solidFill>
                  <a:schemeClr val="bg1"/>
                </a:solidFill>
              </a:rPr>
            </a:br>
            <a:r>
              <a:rPr lang="en-US" sz="2400" dirty="0">
                <a:solidFill>
                  <a:schemeClr val="bg1"/>
                </a:solidFill>
              </a:rPr>
              <a:t>BROWSING</a:t>
            </a:r>
          </a:p>
        </p:txBody>
      </p:sp>
      <p:grpSp>
        <p:nvGrpSpPr>
          <p:cNvPr id="34" name="Group 33">
            <a:extLst>
              <a:ext uri="{FF2B5EF4-FFF2-40B4-BE49-F238E27FC236}">
                <a16:creationId xmlns:a16="http://schemas.microsoft.com/office/drawing/2014/main" id="{2FBD30EB-3DE1-6E26-D6D5-99751CE7F078}"/>
              </a:ext>
            </a:extLst>
          </p:cNvPr>
          <p:cNvGrpSpPr/>
          <p:nvPr/>
        </p:nvGrpSpPr>
        <p:grpSpPr>
          <a:xfrm>
            <a:off x="276224" y="1479648"/>
            <a:ext cx="4905376" cy="3103514"/>
            <a:chOff x="-2065269" y="778285"/>
            <a:chExt cx="4905376" cy="3103514"/>
          </a:xfrm>
        </p:grpSpPr>
        <p:grpSp>
          <p:nvGrpSpPr>
            <p:cNvPr id="35" name="Group 34">
              <a:extLst>
                <a:ext uri="{FF2B5EF4-FFF2-40B4-BE49-F238E27FC236}">
                  <a16:creationId xmlns:a16="http://schemas.microsoft.com/office/drawing/2014/main" id="{48E34784-5109-A9C1-28FE-8BD2B3AB1AA1}"/>
                </a:ext>
              </a:extLst>
            </p:cNvPr>
            <p:cNvGrpSpPr/>
            <p:nvPr/>
          </p:nvGrpSpPr>
          <p:grpSpPr>
            <a:xfrm>
              <a:off x="-2065269" y="778285"/>
              <a:ext cx="4438651" cy="3103514"/>
              <a:chOff x="7096124" y="-639741"/>
              <a:chExt cx="4438651" cy="3103514"/>
            </a:xfrm>
          </p:grpSpPr>
          <p:sp>
            <p:nvSpPr>
              <p:cNvPr id="37" name="TextBox 36">
                <a:extLst>
                  <a:ext uri="{FF2B5EF4-FFF2-40B4-BE49-F238E27FC236}">
                    <a16:creationId xmlns:a16="http://schemas.microsoft.com/office/drawing/2014/main" id="{D103E6E9-215D-B877-BF22-490E7EE34ED1}"/>
                  </a:ext>
                </a:extLst>
              </p:cNvPr>
              <p:cNvSpPr txBox="1"/>
              <p:nvPr/>
            </p:nvSpPr>
            <p:spPr>
              <a:xfrm>
                <a:off x="7096124" y="432448"/>
                <a:ext cx="2257425" cy="2031325"/>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Explore and Categories listed on the homepage are a great starting point for those not sure what to look for</a:t>
                </a:r>
              </a:p>
            </p:txBody>
          </p:sp>
          <p:cxnSp>
            <p:nvCxnSpPr>
              <p:cNvPr id="38" name="Straight Arrow Connector 37">
                <a:extLst>
                  <a:ext uri="{FF2B5EF4-FFF2-40B4-BE49-F238E27FC236}">
                    <a16:creationId xmlns:a16="http://schemas.microsoft.com/office/drawing/2014/main" id="{A0CD7BA6-2418-2C20-E679-FA4BE4AAE2C6}"/>
                  </a:ext>
                </a:extLst>
              </p:cNvPr>
              <p:cNvCxnSpPr>
                <a:cxnSpLocks/>
                <a:stCxn id="37" idx="3"/>
              </p:cNvCxnSpPr>
              <p:nvPr/>
            </p:nvCxnSpPr>
            <p:spPr>
              <a:xfrm flipV="1">
                <a:off x="9353549" y="-639741"/>
                <a:ext cx="2181226" cy="2087852"/>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A20BCDD3-AAF3-A7D8-010B-9D03297EEA76}"/>
                </a:ext>
              </a:extLst>
            </p:cNvPr>
            <p:cNvCxnSpPr>
              <a:cxnSpLocks/>
              <a:stCxn id="37" idx="3"/>
            </p:cNvCxnSpPr>
            <p:nvPr/>
          </p:nvCxnSpPr>
          <p:spPr>
            <a:xfrm flipV="1">
              <a:off x="192156" y="1148579"/>
              <a:ext cx="2647951" cy="1717558"/>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DABF1D6B-C39B-2994-0BF6-F222A3450D3F}"/>
              </a:ext>
            </a:extLst>
          </p:cNvPr>
          <p:cNvGrpSpPr/>
          <p:nvPr/>
        </p:nvGrpSpPr>
        <p:grpSpPr>
          <a:xfrm>
            <a:off x="4714875" y="1479648"/>
            <a:ext cx="7400924" cy="3576220"/>
            <a:chOff x="4714875" y="1479648"/>
            <a:chExt cx="7400924" cy="3576220"/>
          </a:xfrm>
        </p:grpSpPr>
        <p:pic>
          <p:nvPicPr>
            <p:cNvPr id="22" name="Picture 21" descr="A screenshot of a computer&#10;&#10;Description automatically generated">
              <a:extLst>
                <a:ext uri="{FF2B5EF4-FFF2-40B4-BE49-F238E27FC236}">
                  <a16:creationId xmlns:a16="http://schemas.microsoft.com/office/drawing/2014/main" id="{A23CE89F-DEE6-9F02-075E-F844DAFE9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875" y="1479648"/>
              <a:ext cx="3357462" cy="3576220"/>
            </a:xfrm>
            <a:prstGeom prst="rect">
              <a:avLst/>
            </a:prstGeom>
            <a:ln w="38100">
              <a:solidFill>
                <a:srgbClr val="00B093"/>
              </a:solidFill>
            </a:ln>
          </p:spPr>
        </p:pic>
        <p:grpSp>
          <p:nvGrpSpPr>
            <p:cNvPr id="29" name="Group 28">
              <a:extLst>
                <a:ext uri="{FF2B5EF4-FFF2-40B4-BE49-F238E27FC236}">
                  <a16:creationId xmlns:a16="http://schemas.microsoft.com/office/drawing/2014/main" id="{DE699A16-A2EB-609F-1330-52CD5B51E4D4}"/>
                </a:ext>
              </a:extLst>
            </p:cNvPr>
            <p:cNvGrpSpPr/>
            <p:nvPr/>
          </p:nvGrpSpPr>
          <p:grpSpPr>
            <a:xfrm>
              <a:off x="8186637" y="2505670"/>
              <a:ext cx="3929162" cy="923330"/>
              <a:chOff x="6615012" y="319606"/>
              <a:chExt cx="3929162" cy="923330"/>
            </a:xfrm>
          </p:grpSpPr>
          <p:sp>
            <p:nvSpPr>
              <p:cNvPr id="32" name="TextBox 31">
                <a:extLst>
                  <a:ext uri="{FF2B5EF4-FFF2-40B4-BE49-F238E27FC236}">
                    <a16:creationId xmlns:a16="http://schemas.microsoft.com/office/drawing/2014/main" id="{C8BF9BA3-7A42-3D0F-7D8D-FD936F98F569}"/>
                  </a:ext>
                </a:extLst>
              </p:cNvPr>
              <p:cNvSpPr txBox="1"/>
              <p:nvPr/>
            </p:nvSpPr>
            <p:spPr>
              <a:xfrm>
                <a:off x="8286749" y="319606"/>
                <a:ext cx="2257425" cy="923330"/>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Explore opens a step-by-step guide to targeted topics</a:t>
                </a:r>
              </a:p>
            </p:txBody>
          </p:sp>
          <p:cxnSp>
            <p:nvCxnSpPr>
              <p:cNvPr id="39" name="Straight Arrow Connector 38">
                <a:extLst>
                  <a:ext uri="{FF2B5EF4-FFF2-40B4-BE49-F238E27FC236}">
                    <a16:creationId xmlns:a16="http://schemas.microsoft.com/office/drawing/2014/main" id="{5E06CE9E-627D-844A-8F42-5D0DBC660C08}"/>
                  </a:ext>
                </a:extLst>
              </p:cNvPr>
              <p:cNvCxnSpPr>
                <a:cxnSpLocks/>
              </p:cNvCxnSpPr>
              <p:nvPr/>
            </p:nvCxnSpPr>
            <p:spPr>
              <a:xfrm flipH="1" flipV="1">
                <a:off x="6615012" y="579449"/>
                <a:ext cx="1693788" cy="216496"/>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4766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632383F-76F7-69E3-3D77-C21812D79F2E}"/>
              </a:ext>
            </a:extLst>
          </p:cNvPr>
          <p:cNvGrpSpPr/>
          <p:nvPr/>
        </p:nvGrpSpPr>
        <p:grpSpPr>
          <a:xfrm>
            <a:off x="4415543" y="250433"/>
            <a:ext cx="4555339" cy="6397529"/>
            <a:chOff x="4463168" y="250433"/>
            <a:chExt cx="4555339" cy="6397529"/>
          </a:xfrm>
        </p:grpSpPr>
        <p:grpSp>
          <p:nvGrpSpPr>
            <p:cNvPr id="11" name="Group 10">
              <a:extLst>
                <a:ext uri="{FF2B5EF4-FFF2-40B4-BE49-F238E27FC236}">
                  <a16:creationId xmlns:a16="http://schemas.microsoft.com/office/drawing/2014/main" id="{A9EF3274-0515-497A-FFB3-35CE0754A4E9}"/>
                </a:ext>
              </a:extLst>
            </p:cNvPr>
            <p:cNvGrpSpPr/>
            <p:nvPr/>
          </p:nvGrpSpPr>
          <p:grpSpPr>
            <a:xfrm>
              <a:off x="4463168" y="250433"/>
              <a:ext cx="4555339" cy="6357134"/>
              <a:chOff x="4463168" y="250433"/>
              <a:chExt cx="4555339" cy="6357134"/>
            </a:xfrm>
          </p:grpSpPr>
          <p:pic>
            <p:nvPicPr>
              <p:cNvPr id="8" name="Picture 7" descr="A screenshot of a computer&#10;&#10;Description automatically generated">
                <a:extLst>
                  <a:ext uri="{FF2B5EF4-FFF2-40B4-BE49-F238E27FC236}">
                    <a16:creationId xmlns:a16="http://schemas.microsoft.com/office/drawing/2014/main" id="{022C81BC-AE3C-1C28-80D8-4E9876B1749C}"/>
                  </a:ext>
                </a:extLst>
              </p:cNvPr>
              <p:cNvPicPr>
                <a:picLocks noChangeAspect="1"/>
              </p:cNvPicPr>
              <p:nvPr/>
            </p:nvPicPr>
            <p:blipFill rotWithShape="1">
              <a:blip r:embed="rId3">
                <a:extLst>
                  <a:ext uri="{28A0092B-C50C-407E-A947-70E740481C1C}">
                    <a14:useLocalDpi xmlns:a14="http://schemas.microsoft.com/office/drawing/2010/main" val="0"/>
                  </a:ext>
                </a:extLst>
              </a:blip>
              <a:srcRect b="4787"/>
              <a:stretch/>
            </p:blipFill>
            <p:spPr>
              <a:xfrm>
                <a:off x="4463168" y="250433"/>
                <a:ext cx="4555339" cy="4263203"/>
              </a:xfrm>
              <a:prstGeom prst="rect">
                <a:avLst/>
              </a:prstGeom>
            </p:spPr>
          </p:pic>
          <p:pic>
            <p:nvPicPr>
              <p:cNvPr id="10" name="Picture 9" descr="A screenshot of a website&#10;&#10;Description automatically generated">
                <a:extLst>
                  <a:ext uri="{FF2B5EF4-FFF2-40B4-BE49-F238E27FC236}">
                    <a16:creationId xmlns:a16="http://schemas.microsoft.com/office/drawing/2014/main" id="{02151FB4-C373-67BE-DBDB-91056DE8AB14}"/>
                  </a:ext>
                </a:extLst>
              </p:cNvPr>
              <p:cNvPicPr>
                <a:picLocks noChangeAspect="1"/>
              </p:cNvPicPr>
              <p:nvPr/>
            </p:nvPicPr>
            <p:blipFill rotWithShape="1">
              <a:blip r:embed="rId4">
                <a:extLst>
                  <a:ext uri="{28A0092B-C50C-407E-A947-70E740481C1C}">
                    <a14:useLocalDpi xmlns:a14="http://schemas.microsoft.com/office/drawing/2010/main" val="0"/>
                  </a:ext>
                </a:extLst>
              </a:blip>
              <a:srcRect t="2500" b="47820"/>
              <a:stretch/>
            </p:blipFill>
            <p:spPr>
              <a:xfrm>
                <a:off x="4505325" y="4406092"/>
                <a:ext cx="4513182" cy="2201475"/>
              </a:xfrm>
              <a:prstGeom prst="rect">
                <a:avLst/>
              </a:prstGeom>
            </p:spPr>
          </p:pic>
        </p:grpSp>
        <p:sp>
          <p:nvSpPr>
            <p:cNvPr id="12" name="Rectangle 11">
              <a:extLst>
                <a:ext uri="{FF2B5EF4-FFF2-40B4-BE49-F238E27FC236}">
                  <a16:creationId xmlns:a16="http://schemas.microsoft.com/office/drawing/2014/main" id="{74A27E85-1D29-0957-C688-5B1E0C55BCFB}"/>
                </a:ext>
              </a:extLst>
            </p:cNvPr>
            <p:cNvSpPr/>
            <p:nvPr/>
          </p:nvSpPr>
          <p:spPr>
            <a:xfrm>
              <a:off x="4463168" y="250433"/>
              <a:ext cx="4555339" cy="6397529"/>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Rounded Corners 13">
            <a:extLst>
              <a:ext uri="{FF2B5EF4-FFF2-40B4-BE49-F238E27FC236}">
                <a16:creationId xmlns:a16="http://schemas.microsoft.com/office/drawing/2014/main" id="{1EDDF5AD-FCF5-A08E-0DF4-49D474BAC527}"/>
              </a:ext>
            </a:extLst>
          </p:cNvPr>
          <p:cNvSpPr/>
          <p:nvPr/>
        </p:nvSpPr>
        <p:spPr>
          <a:xfrm>
            <a:off x="-104776" y="-119062"/>
            <a:ext cx="4124325" cy="119538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1"/>
            <a:ext cx="3886200" cy="1076325"/>
          </a:xfrm>
        </p:spPr>
        <p:txBody>
          <a:bodyPr>
            <a:normAutofit/>
          </a:bodyPr>
          <a:lstStyle/>
          <a:p>
            <a:pPr algn="ctr"/>
            <a:r>
              <a:rPr lang="en-US" sz="2400" dirty="0">
                <a:solidFill>
                  <a:schemeClr val="bg1"/>
                </a:solidFill>
              </a:rPr>
              <a:t>GALE PRESENTS: UDEMY </a:t>
            </a:r>
            <a:br>
              <a:rPr lang="en-US" sz="2400" dirty="0">
                <a:solidFill>
                  <a:schemeClr val="bg1"/>
                </a:solidFill>
              </a:rPr>
            </a:br>
            <a:r>
              <a:rPr lang="en-US" sz="2400" dirty="0">
                <a:solidFill>
                  <a:schemeClr val="bg1"/>
                </a:solidFill>
              </a:rPr>
              <a:t>SEARCH RESULTS PAGE</a:t>
            </a:r>
          </a:p>
        </p:txBody>
      </p:sp>
      <p:grpSp>
        <p:nvGrpSpPr>
          <p:cNvPr id="35" name="Group 34">
            <a:extLst>
              <a:ext uri="{FF2B5EF4-FFF2-40B4-BE49-F238E27FC236}">
                <a16:creationId xmlns:a16="http://schemas.microsoft.com/office/drawing/2014/main" id="{48E34784-5109-A9C1-28FE-8BD2B3AB1AA1}"/>
              </a:ext>
            </a:extLst>
          </p:cNvPr>
          <p:cNvGrpSpPr/>
          <p:nvPr/>
        </p:nvGrpSpPr>
        <p:grpSpPr>
          <a:xfrm>
            <a:off x="7924800" y="2312161"/>
            <a:ext cx="4048124" cy="1894073"/>
            <a:chOff x="7924800" y="474912"/>
            <a:chExt cx="4048124" cy="1894073"/>
          </a:xfrm>
        </p:grpSpPr>
        <p:sp>
          <p:nvSpPr>
            <p:cNvPr id="37" name="TextBox 36">
              <a:extLst>
                <a:ext uri="{FF2B5EF4-FFF2-40B4-BE49-F238E27FC236}">
                  <a16:creationId xmlns:a16="http://schemas.microsoft.com/office/drawing/2014/main" id="{D103E6E9-215D-B877-BF22-490E7EE34ED1}"/>
                </a:ext>
              </a:extLst>
            </p:cNvPr>
            <p:cNvSpPr txBox="1"/>
            <p:nvPr/>
          </p:nvSpPr>
          <p:spPr>
            <a:xfrm>
              <a:off x="9715499" y="614659"/>
              <a:ext cx="2257425" cy="1754326"/>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Search results are organized based on relevancy, and provide a basic description with course duration</a:t>
              </a:r>
            </a:p>
          </p:txBody>
        </p:sp>
        <p:cxnSp>
          <p:nvCxnSpPr>
            <p:cNvPr id="38" name="Straight Arrow Connector 37">
              <a:extLst>
                <a:ext uri="{FF2B5EF4-FFF2-40B4-BE49-F238E27FC236}">
                  <a16:creationId xmlns:a16="http://schemas.microsoft.com/office/drawing/2014/main" id="{A0CD7BA6-2418-2C20-E679-FA4BE4AAE2C6}"/>
                </a:ext>
              </a:extLst>
            </p:cNvPr>
            <p:cNvCxnSpPr>
              <a:cxnSpLocks/>
            </p:cNvCxnSpPr>
            <p:nvPr/>
          </p:nvCxnSpPr>
          <p:spPr>
            <a:xfrm flipH="1" flipV="1">
              <a:off x="7924800" y="474912"/>
              <a:ext cx="1790698" cy="1062969"/>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E7BF1A1B-5654-392B-4879-E862EE78CED7}"/>
              </a:ext>
            </a:extLst>
          </p:cNvPr>
          <p:cNvGrpSpPr/>
          <p:nvPr/>
        </p:nvGrpSpPr>
        <p:grpSpPr>
          <a:xfrm>
            <a:off x="314325" y="1220953"/>
            <a:ext cx="5407585" cy="3676650"/>
            <a:chOff x="361950" y="1220953"/>
            <a:chExt cx="5407585" cy="3676650"/>
          </a:xfrm>
        </p:grpSpPr>
        <p:pic>
          <p:nvPicPr>
            <p:cNvPr id="23" name="Picture 22" descr="A screenshot of a survey&#10;&#10;Description automatically generated">
              <a:extLst>
                <a:ext uri="{FF2B5EF4-FFF2-40B4-BE49-F238E27FC236}">
                  <a16:creationId xmlns:a16="http://schemas.microsoft.com/office/drawing/2014/main" id="{1EE9B5E0-5A84-4AE2-BC44-D1F614447B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5324" y="1220953"/>
              <a:ext cx="1264211" cy="3676650"/>
            </a:xfrm>
            <a:prstGeom prst="rect">
              <a:avLst/>
            </a:prstGeom>
            <a:ln w="38100">
              <a:solidFill>
                <a:srgbClr val="00B093"/>
              </a:solidFill>
            </a:ln>
          </p:spPr>
        </p:pic>
        <p:grpSp>
          <p:nvGrpSpPr>
            <p:cNvPr id="33" name="Group 32">
              <a:extLst>
                <a:ext uri="{FF2B5EF4-FFF2-40B4-BE49-F238E27FC236}">
                  <a16:creationId xmlns:a16="http://schemas.microsoft.com/office/drawing/2014/main" id="{DD17DA3F-DAF0-9D6A-0D73-4068B0539C4F}"/>
                </a:ext>
              </a:extLst>
            </p:cNvPr>
            <p:cNvGrpSpPr/>
            <p:nvPr/>
          </p:nvGrpSpPr>
          <p:grpSpPr>
            <a:xfrm>
              <a:off x="361950" y="2032685"/>
              <a:ext cx="4000540" cy="1754326"/>
              <a:chOff x="361950" y="2032685"/>
              <a:chExt cx="4000540" cy="1754326"/>
            </a:xfrm>
          </p:grpSpPr>
          <p:sp>
            <p:nvSpPr>
              <p:cNvPr id="26" name="TextBox 25">
                <a:extLst>
                  <a:ext uri="{FF2B5EF4-FFF2-40B4-BE49-F238E27FC236}">
                    <a16:creationId xmlns:a16="http://schemas.microsoft.com/office/drawing/2014/main" id="{0A55C698-E186-8E16-90DC-D0C1B138909F}"/>
                  </a:ext>
                </a:extLst>
              </p:cNvPr>
              <p:cNvSpPr txBox="1"/>
              <p:nvPr/>
            </p:nvSpPr>
            <p:spPr>
              <a:xfrm>
                <a:off x="361950" y="2032685"/>
                <a:ext cx="2449581" cy="1754326"/>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Filters guide users to the content they need based on language, ratings, topics, and course features</a:t>
                </a:r>
              </a:p>
            </p:txBody>
          </p:sp>
          <p:cxnSp>
            <p:nvCxnSpPr>
              <p:cNvPr id="31" name="Straight Arrow Connector 30">
                <a:extLst>
                  <a:ext uri="{FF2B5EF4-FFF2-40B4-BE49-F238E27FC236}">
                    <a16:creationId xmlns:a16="http://schemas.microsoft.com/office/drawing/2014/main" id="{C7DB2AA0-8F1E-5D0B-9CA9-4EC62C30B62F}"/>
                  </a:ext>
                </a:extLst>
              </p:cNvPr>
              <p:cNvCxnSpPr>
                <a:cxnSpLocks/>
              </p:cNvCxnSpPr>
              <p:nvPr/>
            </p:nvCxnSpPr>
            <p:spPr>
              <a:xfrm flipV="1">
                <a:off x="2811531" y="2634693"/>
                <a:ext cx="1550959" cy="275155"/>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8014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EDDF5AD-FCF5-A08E-0DF4-49D474BAC527}"/>
              </a:ext>
            </a:extLst>
          </p:cNvPr>
          <p:cNvSpPr/>
          <p:nvPr/>
        </p:nvSpPr>
        <p:spPr>
          <a:xfrm>
            <a:off x="-104776" y="-119062"/>
            <a:ext cx="4124325" cy="119538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1"/>
            <a:ext cx="3886200" cy="1076325"/>
          </a:xfrm>
        </p:spPr>
        <p:txBody>
          <a:bodyPr>
            <a:normAutofit fontScale="90000"/>
          </a:bodyPr>
          <a:lstStyle/>
          <a:p>
            <a:pPr algn="ctr"/>
            <a:r>
              <a:rPr lang="en-US" sz="2400" dirty="0">
                <a:solidFill>
                  <a:schemeClr val="bg1"/>
                </a:solidFill>
              </a:rPr>
              <a:t>GALE PRESENTS: UDEMY </a:t>
            </a:r>
            <a:br>
              <a:rPr lang="en-US" sz="2400" dirty="0">
                <a:solidFill>
                  <a:schemeClr val="bg1"/>
                </a:solidFill>
              </a:rPr>
            </a:br>
            <a:r>
              <a:rPr lang="en-US" sz="2400" dirty="0">
                <a:solidFill>
                  <a:schemeClr val="bg1"/>
                </a:solidFill>
              </a:rPr>
              <a:t>INTERNATIONAL COLLECTION</a:t>
            </a:r>
          </a:p>
        </p:txBody>
      </p:sp>
      <p:pic>
        <p:nvPicPr>
          <p:cNvPr id="5" name="Picture 4" descr="A screenshot of a computer&#10;&#10;Description automatically generated">
            <a:extLst>
              <a:ext uri="{FF2B5EF4-FFF2-40B4-BE49-F238E27FC236}">
                <a16:creationId xmlns:a16="http://schemas.microsoft.com/office/drawing/2014/main" id="{B54E3347-7326-21C8-F46C-C749CFB9B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733" y="1398549"/>
            <a:ext cx="7175962" cy="4268826"/>
          </a:xfrm>
          <a:prstGeom prst="rect">
            <a:avLst/>
          </a:prstGeom>
          <a:ln w="12700">
            <a:solidFill>
              <a:schemeClr val="bg2">
                <a:lumMod val="75000"/>
              </a:schemeClr>
            </a:solidFill>
          </a:ln>
        </p:spPr>
      </p:pic>
      <p:grpSp>
        <p:nvGrpSpPr>
          <p:cNvPr id="20" name="Group 19">
            <a:extLst>
              <a:ext uri="{FF2B5EF4-FFF2-40B4-BE49-F238E27FC236}">
                <a16:creationId xmlns:a16="http://schemas.microsoft.com/office/drawing/2014/main" id="{2576437D-6D84-1F6C-4E66-B710CD19C368}"/>
              </a:ext>
            </a:extLst>
          </p:cNvPr>
          <p:cNvGrpSpPr/>
          <p:nvPr/>
        </p:nvGrpSpPr>
        <p:grpSpPr>
          <a:xfrm>
            <a:off x="428078" y="2547938"/>
            <a:ext cx="6868072" cy="3595688"/>
            <a:chOff x="428078" y="2547938"/>
            <a:chExt cx="6868072" cy="3595688"/>
          </a:xfrm>
        </p:grpSpPr>
        <p:pic>
          <p:nvPicPr>
            <p:cNvPr id="7" name="Picture 6" descr="A screenshot of a quiz&#10;&#10;Description automatically generated">
              <a:extLst>
                <a:ext uri="{FF2B5EF4-FFF2-40B4-BE49-F238E27FC236}">
                  <a16:creationId xmlns:a16="http://schemas.microsoft.com/office/drawing/2014/main" id="{DF8943FB-D542-DF77-C0D5-DEB8A757A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0774" y="2547938"/>
              <a:ext cx="1845376" cy="3595688"/>
            </a:xfrm>
            <a:prstGeom prst="rect">
              <a:avLst/>
            </a:prstGeom>
            <a:ln w="38100">
              <a:solidFill>
                <a:srgbClr val="00B093"/>
              </a:solidFill>
            </a:ln>
          </p:spPr>
        </p:pic>
        <p:grpSp>
          <p:nvGrpSpPr>
            <p:cNvPr id="9" name="Group 8">
              <a:extLst>
                <a:ext uri="{FF2B5EF4-FFF2-40B4-BE49-F238E27FC236}">
                  <a16:creationId xmlns:a16="http://schemas.microsoft.com/office/drawing/2014/main" id="{A39F5D37-2174-3DDE-37BF-1D822D44D6E3}"/>
                </a:ext>
              </a:extLst>
            </p:cNvPr>
            <p:cNvGrpSpPr/>
            <p:nvPr/>
          </p:nvGrpSpPr>
          <p:grpSpPr>
            <a:xfrm>
              <a:off x="428078" y="2828835"/>
              <a:ext cx="4886872" cy="1200329"/>
              <a:chOff x="9562553" y="852038"/>
              <a:chExt cx="4886872" cy="1200329"/>
            </a:xfrm>
          </p:grpSpPr>
          <p:sp>
            <p:nvSpPr>
              <p:cNvPr id="13" name="TextBox 12">
                <a:extLst>
                  <a:ext uri="{FF2B5EF4-FFF2-40B4-BE49-F238E27FC236}">
                    <a16:creationId xmlns:a16="http://schemas.microsoft.com/office/drawing/2014/main" id="{4BFA5B45-3469-03D6-D1F2-0315708B8498}"/>
                  </a:ext>
                </a:extLst>
              </p:cNvPr>
              <p:cNvSpPr txBox="1"/>
              <p:nvPr/>
            </p:nvSpPr>
            <p:spPr>
              <a:xfrm>
                <a:off x="9562553" y="852038"/>
                <a:ext cx="3156412" cy="1200329"/>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The best way to find classes in different languages is to use the Language Filter that appears on results pages.</a:t>
                </a:r>
              </a:p>
            </p:txBody>
          </p:sp>
          <p:cxnSp>
            <p:nvCxnSpPr>
              <p:cNvPr id="15" name="Straight Arrow Connector 14">
                <a:extLst>
                  <a:ext uri="{FF2B5EF4-FFF2-40B4-BE49-F238E27FC236}">
                    <a16:creationId xmlns:a16="http://schemas.microsoft.com/office/drawing/2014/main" id="{1EEA9022-BDB9-CF67-54F1-513C420BA84E}"/>
                  </a:ext>
                </a:extLst>
              </p:cNvPr>
              <p:cNvCxnSpPr>
                <a:cxnSpLocks/>
              </p:cNvCxnSpPr>
              <p:nvPr/>
            </p:nvCxnSpPr>
            <p:spPr>
              <a:xfrm flipV="1">
                <a:off x="12718965" y="1347428"/>
                <a:ext cx="1730460" cy="104775"/>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2504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537988-AAEF-19BB-AF84-4EA80AF9DC80}"/>
              </a:ext>
            </a:extLst>
          </p:cNvPr>
          <p:cNvGrpSpPr/>
          <p:nvPr/>
        </p:nvGrpSpPr>
        <p:grpSpPr>
          <a:xfrm>
            <a:off x="4319647" y="157365"/>
            <a:ext cx="4371934" cy="6201828"/>
            <a:chOff x="4448215" y="157365"/>
            <a:chExt cx="4371934" cy="6201828"/>
          </a:xfrm>
        </p:grpSpPr>
        <p:grpSp>
          <p:nvGrpSpPr>
            <p:cNvPr id="9" name="Group 8">
              <a:extLst>
                <a:ext uri="{FF2B5EF4-FFF2-40B4-BE49-F238E27FC236}">
                  <a16:creationId xmlns:a16="http://schemas.microsoft.com/office/drawing/2014/main" id="{981C9508-8DA0-F3A2-3BDE-9BB1668EDD70}"/>
                </a:ext>
              </a:extLst>
            </p:cNvPr>
            <p:cNvGrpSpPr/>
            <p:nvPr/>
          </p:nvGrpSpPr>
          <p:grpSpPr>
            <a:xfrm>
              <a:off x="4448215" y="157365"/>
              <a:ext cx="4371934" cy="6201828"/>
              <a:chOff x="4302644" y="-209188"/>
              <a:chExt cx="4371934" cy="6201828"/>
            </a:xfrm>
          </p:grpSpPr>
          <p:pic>
            <p:nvPicPr>
              <p:cNvPr id="5" name="Picture 4" descr="A screenshot of a computer&#10;&#10;Description automatically generated">
                <a:extLst>
                  <a:ext uri="{FF2B5EF4-FFF2-40B4-BE49-F238E27FC236}">
                    <a16:creationId xmlns:a16="http://schemas.microsoft.com/office/drawing/2014/main" id="{4D6B4735-0EE2-102B-A713-415F7456DF62}"/>
                  </a:ext>
                </a:extLst>
              </p:cNvPr>
              <p:cNvPicPr>
                <a:picLocks noChangeAspect="1"/>
              </p:cNvPicPr>
              <p:nvPr/>
            </p:nvPicPr>
            <p:blipFill rotWithShape="1">
              <a:blip r:embed="rId3">
                <a:extLst>
                  <a:ext uri="{28A0092B-C50C-407E-A947-70E740481C1C}">
                    <a14:useLocalDpi xmlns:a14="http://schemas.microsoft.com/office/drawing/2010/main" val="0"/>
                  </a:ext>
                </a:extLst>
              </a:blip>
              <a:srcRect b="13090"/>
              <a:stretch/>
            </p:blipFill>
            <p:spPr>
              <a:xfrm>
                <a:off x="4315088" y="-209188"/>
                <a:ext cx="4359490" cy="3629646"/>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C8828410-305D-6850-D176-9471ABD1CBF2}"/>
                  </a:ext>
                </a:extLst>
              </p:cNvPr>
              <p:cNvPicPr>
                <a:picLocks noChangeAspect="1"/>
              </p:cNvPicPr>
              <p:nvPr/>
            </p:nvPicPr>
            <p:blipFill rotWithShape="1">
              <a:blip r:embed="rId4">
                <a:extLst>
                  <a:ext uri="{28A0092B-C50C-407E-A947-70E740481C1C}">
                    <a14:useLocalDpi xmlns:a14="http://schemas.microsoft.com/office/drawing/2010/main" val="0"/>
                  </a:ext>
                </a:extLst>
              </a:blip>
              <a:srcRect r="2080" b="38597"/>
              <a:stretch/>
            </p:blipFill>
            <p:spPr>
              <a:xfrm>
                <a:off x="4302644" y="3429000"/>
                <a:ext cx="4276685" cy="2563640"/>
              </a:xfrm>
              <a:prstGeom prst="rect">
                <a:avLst/>
              </a:prstGeom>
            </p:spPr>
          </p:pic>
        </p:grpSp>
        <p:sp>
          <p:nvSpPr>
            <p:cNvPr id="13" name="Rectangle 12">
              <a:extLst>
                <a:ext uri="{FF2B5EF4-FFF2-40B4-BE49-F238E27FC236}">
                  <a16:creationId xmlns:a16="http://schemas.microsoft.com/office/drawing/2014/main" id="{34EA261A-D4BB-7904-2577-473CD4B6FD9C}"/>
                </a:ext>
              </a:extLst>
            </p:cNvPr>
            <p:cNvSpPr/>
            <p:nvPr/>
          </p:nvSpPr>
          <p:spPr>
            <a:xfrm>
              <a:off x="4460658" y="157365"/>
              <a:ext cx="4359490" cy="6201827"/>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Rounded Corners 13">
            <a:extLst>
              <a:ext uri="{FF2B5EF4-FFF2-40B4-BE49-F238E27FC236}">
                <a16:creationId xmlns:a16="http://schemas.microsoft.com/office/drawing/2014/main" id="{1EDDF5AD-FCF5-A08E-0DF4-49D474BAC527}"/>
              </a:ext>
            </a:extLst>
          </p:cNvPr>
          <p:cNvSpPr/>
          <p:nvPr/>
        </p:nvSpPr>
        <p:spPr>
          <a:xfrm>
            <a:off x="-104776" y="-119062"/>
            <a:ext cx="4124325" cy="119538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1"/>
            <a:ext cx="3886200" cy="1076325"/>
          </a:xfrm>
        </p:spPr>
        <p:txBody>
          <a:bodyPr>
            <a:normAutofit/>
          </a:bodyPr>
          <a:lstStyle/>
          <a:p>
            <a:pPr algn="ctr"/>
            <a:r>
              <a:rPr lang="en-US" sz="2400" dirty="0">
                <a:solidFill>
                  <a:schemeClr val="bg1"/>
                </a:solidFill>
              </a:rPr>
              <a:t>GALE PRESENTS: UDEMY </a:t>
            </a:r>
            <a:br>
              <a:rPr lang="en-US" sz="2400" dirty="0">
                <a:solidFill>
                  <a:schemeClr val="bg1"/>
                </a:solidFill>
              </a:rPr>
            </a:br>
            <a:r>
              <a:rPr lang="en-US" sz="2400" dirty="0">
                <a:solidFill>
                  <a:schemeClr val="bg1"/>
                </a:solidFill>
              </a:rPr>
              <a:t>BADGE BROWSE</a:t>
            </a:r>
          </a:p>
        </p:txBody>
      </p:sp>
      <p:grpSp>
        <p:nvGrpSpPr>
          <p:cNvPr id="35" name="Group 34">
            <a:extLst>
              <a:ext uri="{FF2B5EF4-FFF2-40B4-BE49-F238E27FC236}">
                <a16:creationId xmlns:a16="http://schemas.microsoft.com/office/drawing/2014/main" id="{48E34784-5109-A9C1-28FE-8BD2B3AB1AA1}"/>
              </a:ext>
            </a:extLst>
          </p:cNvPr>
          <p:cNvGrpSpPr/>
          <p:nvPr/>
        </p:nvGrpSpPr>
        <p:grpSpPr>
          <a:xfrm>
            <a:off x="8429625" y="2913465"/>
            <a:ext cx="3543298" cy="2585323"/>
            <a:chOff x="8429625" y="1076216"/>
            <a:chExt cx="3543298" cy="2585323"/>
          </a:xfrm>
        </p:grpSpPr>
        <p:sp>
          <p:nvSpPr>
            <p:cNvPr id="37" name="TextBox 36">
              <a:extLst>
                <a:ext uri="{FF2B5EF4-FFF2-40B4-BE49-F238E27FC236}">
                  <a16:creationId xmlns:a16="http://schemas.microsoft.com/office/drawing/2014/main" id="{D103E6E9-215D-B877-BF22-490E7EE34ED1}"/>
                </a:ext>
              </a:extLst>
            </p:cNvPr>
            <p:cNvSpPr txBox="1"/>
            <p:nvPr/>
          </p:nvSpPr>
          <p:spPr>
            <a:xfrm>
              <a:off x="9715498" y="1076216"/>
              <a:ext cx="2257425" cy="2585323"/>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Select a badge to be launched into prep courses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865"/>
                </a:solidFill>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Note: Selecting a badge also provides a link to register for certification</a:t>
              </a:r>
            </a:p>
          </p:txBody>
        </p:sp>
        <p:cxnSp>
          <p:nvCxnSpPr>
            <p:cNvPr id="38" name="Straight Arrow Connector 37">
              <a:extLst>
                <a:ext uri="{FF2B5EF4-FFF2-40B4-BE49-F238E27FC236}">
                  <a16:creationId xmlns:a16="http://schemas.microsoft.com/office/drawing/2014/main" id="{A0CD7BA6-2418-2C20-E679-FA4BE4AAE2C6}"/>
                </a:ext>
              </a:extLst>
            </p:cNvPr>
            <p:cNvCxnSpPr>
              <a:cxnSpLocks/>
            </p:cNvCxnSpPr>
            <p:nvPr/>
          </p:nvCxnSpPr>
          <p:spPr>
            <a:xfrm flipH="1" flipV="1">
              <a:off x="8429625" y="1420301"/>
              <a:ext cx="1285873" cy="117580"/>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DD17DA3F-DAF0-9D6A-0D73-4068B0539C4F}"/>
              </a:ext>
            </a:extLst>
          </p:cNvPr>
          <p:cNvGrpSpPr/>
          <p:nvPr/>
        </p:nvGrpSpPr>
        <p:grpSpPr>
          <a:xfrm>
            <a:off x="314325" y="390525"/>
            <a:ext cx="4914900" cy="3396486"/>
            <a:chOff x="361950" y="390525"/>
            <a:chExt cx="4914900" cy="3396486"/>
          </a:xfrm>
        </p:grpSpPr>
        <p:sp>
          <p:nvSpPr>
            <p:cNvPr id="26" name="TextBox 25">
              <a:extLst>
                <a:ext uri="{FF2B5EF4-FFF2-40B4-BE49-F238E27FC236}">
                  <a16:creationId xmlns:a16="http://schemas.microsoft.com/office/drawing/2014/main" id="{0A55C698-E186-8E16-90DC-D0C1B138909F}"/>
                </a:ext>
              </a:extLst>
            </p:cNvPr>
            <p:cNvSpPr txBox="1"/>
            <p:nvPr/>
          </p:nvSpPr>
          <p:spPr>
            <a:xfrm>
              <a:off x="361950" y="2032685"/>
              <a:ext cx="2449581" cy="1754326"/>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Found under the Explore button, badges allow you to find content relevant to specific certifications</a:t>
              </a:r>
            </a:p>
          </p:txBody>
        </p:sp>
        <p:cxnSp>
          <p:nvCxnSpPr>
            <p:cNvPr id="31" name="Straight Arrow Connector 30">
              <a:extLst>
                <a:ext uri="{FF2B5EF4-FFF2-40B4-BE49-F238E27FC236}">
                  <a16:creationId xmlns:a16="http://schemas.microsoft.com/office/drawing/2014/main" id="{C7DB2AA0-8F1E-5D0B-9CA9-4EC62C30B62F}"/>
                </a:ext>
              </a:extLst>
            </p:cNvPr>
            <p:cNvCxnSpPr>
              <a:cxnSpLocks/>
            </p:cNvCxnSpPr>
            <p:nvPr/>
          </p:nvCxnSpPr>
          <p:spPr>
            <a:xfrm flipV="1">
              <a:off x="2811531" y="390525"/>
              <a:ext cx="2465319" cy="2519323"/>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3B0190A-F204-8270-7860-5F09DE866CA2}"/>
              </a:ext>
            </a:extLst>
          </p:cNvPr>
          <p:cNvGrpSpPr/>
          <p:nvPr/>
        </p:nvGrpSpPr>
        <p:grpSpPr>
          <a:xfrm>
            <a:off x="314324" y="3257550"/>
            <a:ext cx="4114801" cy="1916265"/>
            <a:chOff x="361950" y="1039750"/>
            <a:chExt cx="4114801" cy="1916265"/>
          </a:xfrm>
        </p:grpSpPr>
        <p:sp>
          <p:nvSpPr>
            <p:cNvPr id="22" name="TextBox 21">
              <a:extLst>
                <a:ext uri="{FF2B5EF4-FFF2-40B4-BE49-F238E27FC236}">
                  <a16:creationId xmlns:a16="http://schemas.microsoft.com/office/drawing/2014/main" id="{10390CC5-AEC6-425F-1F53-E5ED405B3073}"/>
                </a:ext>
              </a:extLst>
            </p:cNvPr>
            <p:cNvSpPr txBox="1"/>
            <p:nvPr/>
          </p:nvSpPr>
          <p:spPr>
            <a:xfrm>
              <a:off x="361950" y="2032685"/>
              <a:ext cx="2449581" cy="923330"/>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Filter based on certificate issuer or subject area</a:t>
              </a:r>
            </a:p>
          </p:txBody>
        </p:sp>
        <p:cxnSp>
          <p:nvCxnSpPr>
            <p:cNvPr id="24" name="Straight Arrow Connector 23">
              <a:extLst>
                <a:ext uri="{FF2B5EF4-FFF2-40B4-BE49-F238E27FC236}">
                  <a16:creationId xmlns:a16="http://schemas.microsoft.com/office/drawing/2014/main" id="{BF120B6C-A745-86AE-739B-BF6E749C1BAC}"/>
                </a:ext>
              </a:extLst>
            </p:cNvPr>
            <p:cNvCxnSpPr>
              <a:cxnSpLocks/>
              <a:stCxn id="22" idx="3"/>
            </p:cNvCxnSpPr>
            <p:nvPr/>
          </p:nvCxnSpPr>
          <p:spPr>
            <a:xfrm flipV="1">
              <a:off x="2811531" y="1039750"/>
              <a:ext cx="1665220" cy="1454600"/>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270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C383D2C-7560-E76C-51EC-45B0CF103DFF}"/>
              </a:ext>
            </a:extLst>
          </p:cNvPr>
          <p:cNvGrpSpPr/>
          <p:nvPr/>
        </p:nvGrpSpPr>
        <p:grpSpPr>
          <a:xfrm>
            <a:off x="4223941" y="210468"/>
            <a:ext cx="4480854" cy="6094165"/>
            <a:chOff x="4223941" y="210468"/>
            <a:chExt cx="4480854" cy="6094165"/>
          </a:xfrm>
        </p:grpSpPr>
        <p:grpSp>
          <p:nvGrpSpPr>
            <p:cNvPr id="16" name="Group 15">
              <a:extLst>
                <a:ext uri="{FF2B5EF4-FFF2-40B4-BE49-F238E27FC236}">
                  <a16:creationId xmlns:a16="http://schemas.microsoft.com/office/drawing/2014/main" id="{2974CF99-56DF-8446-7021-803233E8AC62}"/>
                </a:ext>
              </a:extLst>
            </p:cNvPr>
            <p:cNvGrpSpPr/>
            <p:nvPr/>
          </p:nvGrpSpPr>
          <p:grpSpPr>
            <a:xfrm>
              <a:off x="4223941" y="210468"/>
              <a:ext cx="4480854" cy="6094165"/>
              <a:chOff x="4223941" y="210468"/>
              <a:chExt cx="4480854" cy="6094165"/>
            </a:xfrm>
          </p:grpSpPr>
          <p:pic>
            <p:nvPicPr>
              <p:cNvPr id="10" name="Picture 9" descr="A screenshot of a computer&#10;&#10;Description automatically generated">
                <a:extLst>
                  <a:ext uri="{FF2B5EF4-FFF2-40B4-BE49-F238E27FC236}">
                    <a16:creationId xmlns:a16="http://schemas.microsoft.com/office/drawing/2014/main" id="{0022794F-1D1F-D66C-7DA6-AD2245FFA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465" y="210468"/>
                <a:ext cx="4471329" cy="4208310"/>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2869748D-C013-BDF0-A80A-21BC58D0F6EC}"/>
                  </a:ext>
                </a:extLst>
              </p:cNvPr>
              <p:cNvPicPr>
                <a:picLocks noChangeAspect="1"/>
              </p:cNvPicPr>
              <p:nvPr/>
            </p:nvPicPr>
            <p:blipFill rotWithShape="1">
              <a:blip r:embed="rId4">
                <a:extLst>
                  <a:ext uri="{28A0092B-C50C-407E-A947-70E740481C1C}">
                    <a14:useLocalDpi xmlns:a14="http://schemas.microsoft.com/office/drawing/2010/main" val="0"/>
                  </a:ext>
                </a:extLst>
              </a:blip>
              <a:srcRect b="9965"/>
              <a:stretch/>
            </p:blipFill>
            <p:spPr>
              <a:xfrm>
                <a:off x="4223941" y="4421084"/>
                <a:ext cx="4480854" cy="1883549"/>
              </a:xfrm>
              <a:prstGeom prst="rect">
                <a:avLst/>
              </a:prstGeom>
            </p:spPr>
          </p:pic>
        </p:grpSp>
        <p:sp>
          <p:nvSpPr>
            <p:cNvPr id="17" name="Rectangle 16">
              <a:extLst>
                <a:ext uri="{FF2B5EF4-FFF2-40B4-BE49-F238E27FC236}">
                  <a16:creationId xmlns:a16="http://schemas.microsoft.com/office/drawing/2014/main" id="{CEBA52C8-AD4A-4358-2FB3-8926AC73104C}"/>
                </a:ext>
              </a:extLst>
            </p:cNvPr>
            <p:cNvSpPr/>
            <p:nvPr/>
          </p:nvSpPr>
          <p:spPr>
            <a:xfrm>
              <a:off x="4223941" y="210468"/>
              <a:ext cx="4480853" cy="609416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Rounded Corners 13">
            <a:extLst>
              <a:ext uri="{FF2B5EF4-FFF2-40B4-BE49-F238E27FC236}">
                <a16:creationId xmlns:a16="http://schemas.microsoft.com/office/drawing/2014/main" id="{1EDDF5AD-FCF5-A08E-0DF4-49D474BAC527}"/>
              </a:ext>
            </a:extLst>
          </p:cNvPr>
          <p:cNvSpPr/>
          <p:nvPr/>
        </p:nvSpPr>
        <p:spPr>
          <a:xfrm>
            <a:off x="-104776" y="-119062"/>
            <a:ext cx="4124325" cy="119538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1"/>
            <a:ext cx="3886200" cy="1076325"/>
          </a:xfrm>
        </p:spPr>
        <p:txBody>
          <a:bodyPr>
            <a:normAutofit/>
          </a:bodyPr>
          <a:lstStyle/>
          <a:p>
            <a:pPr algn="ctr"/>
            <a:r>
              <a:rPr lang="en-US" sz="2400" dirty="0">
                <a:solidFill>
                  <a:schemeClr val="bg1"/>
                </a:solidFill>
              </a:rPr>
              <a:t>GALE PRESENTS: UDEMY </a:t>
            </a:r>
            <a:br>
              <a:rPr lang="en-US" sz="2400" dirty="0">
                <a:solidFill>
                  <a:schemeClr val="bg1"/>
                </a:solidFill>
              </a:rPr>
            </a:br>
            <a:r>
              <a:rPr lang="en-US" sz="2400" dirty="0">
                <a:solidFill>
                  <a:schemeClr val="bg1"/>
                </a:solidFill>
              </a:rPr>
              <a:t>BADGE PAGE</a:t>
            </a:r>
          </a:p>
        </p:txBody>
      </p:sp>
      <p:grpSp>
        <p:nvGrpSpPr>
          <p:cNvPr id="35" name="Group 34">
            <a:extLst>
              <a:ext uri="{FF2B5EF4-FFF2-40B4-BE49-F238E27FC236}">
                <a16:creationId xmlns:a16="http://schemas.microsoft.com/office/drawing/2014/main" id="{48E34784-5109-A9C1-28FE-8BD2B3AB1AA1}"/>
              </a:ext>
            </a:extLst>
          </p:cNvPr>
          <p:cNvGrpSpPr/>
          <p:nvPr/>
        </p:nvGrpSpPr>
        <p:grpSpPr>
          <a:xfrm>
            <a:off x="8246746" y="3496601"/>
            <a:ext cx="3543298" cy="923330"/>
            <a:chOff x="8429625" y="1076216"/>
            <a:chExt cx="3543298" cy="923330"/>
          </a:xfrm>
        </p:grpSpPr>
        <p:sp>
          <p:nvSpPr>
            <p:cNvPr id="37" name="TextBox 36">
              <a:extLst>
                <a:ext uri="{FF2B5EF4-FFF2-40B4-BE49-F238E27FC236}">
                  <a16:creationId xmlns:a16="http://schemas.microsoft.com/office/drawing/2014/main" id="{D103E6E9-215D-B877-BF22-490E7EE34ED1}"/>
                </a:ext>
              </a:extLst>
            </p:cNvPr>
            <p:cNvSpPr txBox="1"/>
            <p:nvPr/>
          </p:nvSpPr>
          <p:spPr>
            <a:xfrm>
              <a:off x="9715498" y="1076216"/>
              <a:ext cx="2257425" cy="923330"/>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List of courses related to badge and certification </a:t>
              </a:r>
            </a:p>
          </p:txBody>
        </p:sp>
        <p:cxnSp>
          <p:nvCxnSpPr>
            <p:cNvPr id="38" name="Straight Arrow Connector 37">
              <a:extLst>
                <a:ext uri="{FF2B5EF4-FFF2-40B4-BE49-F238E27FC236}">
                  <a16:creationId xmlns:a16="http://schemas.microsoft.com/office/drawing/2014/main" id="{A0CD7BA6-2418-2C20-E679-FA4BE4AAE2C6}"/>
                </a:ext>
              </a:extLst>
            </p:cNvPr>
            <p:cNvCxnSpPr>
              <a:cxnSpLocks/>
            </p:cNvCxnSpPr>
            <p:nvPr/>
          </p:nvCxnSpPr>
          <p:spPr>
            <a:xfrm flipH="1" flipV="1">
              <a:off x="8429625" y="1420301"/>
              <a:ext cx="1285873" cy="117580"/>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DD17DA3F-DAF0-9D6A-0D73-4068B0539C4F}"/>
              </a:ext>
            </a:extLst>
          </p:cNvPr>
          <p:cNvGrpSpPr/>
          <p:nvPr/>
        </p:nvGrpSpPr>
        <p:grpSpPr>
          <a:xfrm>
            <a:off x="314325" y="1791085"/>
            <a:ext cx="4039961" cy="1718928"/>
            <a:chOff x="361950" y="1791085"/>
            <a:chExt cx="4039961" cy="1718928"/>
          </a:xfrm>
        </p:grpSpPr>
        <p:sp>
          <p:nvSpPr>
            <p:cNvPr id="26" name="TextBox 25">
              <a:extLst>
                <a:ext uri="{FF2B5EF4-FFF2-40B4-BE49-F238E27FC236}">
                  <a16:creationId xmlns:a16="http://schemas.microsoft.com/office/drawing/2014/main" id="{0A55C698-E186-8E16-90DC-D0C1B138909F}"/>
                </a:ext>
              </a:extLst>
            </p:cNvPr>
            <p:cNvSpPr txBox="1"/>
            <p:nvPr/>
          </p:nvSpPr>
          <p:spPr>
            <a:xfrm>
              <a:off x="361950" y="2032685"/>
              <a:ext cx="2449581" cy="1477328"/>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More detailed information about certification, as well as certification registration link</a:t>
              </a:r>
            </a:p>
          </p:txBody>
        </p:sp>
        <p:cxnSp>
          <p:nvCxnSpPr>
            <p:cNvPr id="31" name="Straight Arrow Connector 30">
              <a:extLst>
                <a:ext uri="{FF2B5EF4-FFF2-40B4-BE49-F238E27FC236}">
                  <a16:creationId xmlns:a16="http://schemas.microsoft.com/office/drawing/2014/main" id="{C7DB2AA0-8F1E-5D0B-9CA9-4EC62C30B62F}"/>
                </a:ext>
              </a:extLst>
            </p:cNvPr>
            <p:cNvCxnSpPr>
              <a:cxnSpLocks/>
            </p:cNvCxnSpPr>
            <p:nvPr/>
          </p:nvCxnSpPr>
          <p:spPr>
            <a:xfrm flipV="1">
              <a:off x="2811530" y="1791085"/>
              <a:ext cx="1590381" cy="1023601"/>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681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3EBE-41B6-76B7-323A-9B8518D8D773}"/>
              </a:ext>
            </a:extLst>
          </p:cNvPr>
          <p:cNvSpPr>
            <a:spLocks noGrp="1"/>
          </p:cNvSpPr>
          <p:nvPr>
            <p:ph type="title"/>
          </p:nvPr>
        </p:nvSpPr>
        <p:spPr>
          <a:xfrm>
            <a:off x="0" y="2539190"/>
            <a:ext cx="12192000" cy="1461155"/>
          </a:xfrm>
        </p:spPr>
        <p:txBody>
          <a:bodyPr>
            <a:normAutofit/>
          </a:bodyPr>
          <a:lstStyle/>
          <a:p>
            <a:pPr algn="ctr"/>
            <a:r>
              <a:rPr lang="en-US" dirty="0"/>
              <a:t>ENROLLING AND TAKING COURSES</a:t>
            </a:r>
          </a:p>
        </p:txBody>
      </p:sp>
    </p:spTree>
    <p:extLst>
      <p:ext uri="{BB962C8B-B14F-4D97-AF65-F5344CB8AC3E}">
        <p14:creationId xmlns:p14="http://schemas.microsoft.com/office/powerpoint/2010/main" val="269963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EDDF5AD-FCF5-A08E-0DF4-49D474BAC527}"/>
              </a:ext>
            </a:extLst>
          </p:cNvPr>
          <p:cNvSpPr/>
          <p:nvPr/>
        </p:nvSpPr>
        <p:spPr>
          <a:xfrm>
            <a:off x="-104776" y="-119062"/>
            <a:ext cx="4124325" cy="119538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1"/>
            <a:ext cx="3886200" cy="1076325"/>
          </a:xfrm>
        </p:spPr>
        <p:txBody>
          <a:bodyPr>
            <a:normAutofit/>
          </a:bodyPr>
          <a:lstStyle/>
          <a:p>
            <a:pPr algn="ctr"/>
            <a:r>
              <a:rPr lang="en-US" sz="2400" dirty="0">
                <a:solidFill>
                  <a:schemeClr val="bg1"/>
                </a:solidFill>
              </a:rPr>
              <a:t>GALE PRESENTS: UDEMY </a:t>
            </a:r>
            <a:br>
              <a:rPr lang="en-US" sz="2400" dirty="0">
                <a:solidFill>
                  <a:schemeClr val="bg1"/>
                </a:solidFill>
              </a:rPr>
            </a:br>
            <a:r>
              <a:rPr lang="en-US" sz="2400" dirty="0">
                <a:solidFill>
                  <a:schemeClr val="bg1"/>
                </a:solidFill>
              </a:rPr>
              <a:t>COURSE PAGE</a:t>
            </a:r>
          </a:p>
        </p:txBody>
      </p:sp>
      <p:sp>
        <p:nvSpPr>
          <p:cNvPr id="2" name="Slide Number Placeholder 2">
            <a:extLst>
              <a:ext uri="{FF2B5EF4-FFF2-40B4-BE49-F238E27FC236}">
                <a16:creationId xmlns:a16="http://schemas.microsoft.com/office/drawing/2014/main" id="{9D2630CC-31AF-C4D6-E9C0-B5708511E957}"/>
              </a:ext>
            </a:extLst>
          </p:cNvPr>
          <p:cNvSpPr txBox="1">
            <a:spLocks/>
          </p:cNvSpPr>
          <p:nvPr/>
        </p:nvSpPr>
        <p:spPr>
          <a:xfrm>
            <a:off x="5912369" y="6395733"/>
            <a:ext cx="367259" cy="252232"/>
          </a:xfrm>
          <a:prstGeom prst="rect">
            <a:avLst/>
          </a:prstGeom>
        </p:spPr>
        <p:txBody>
          <a:bodyPr/>
          <a:lstStyle>
            <a:defPPr>
              <a:defRPr lang="en-US"/>
            </a:defPPr>
            <a:lvl1pPr marL="0" algn="ctr" defTabSz="914400" rtl="0" eaLnBrk="1" latinLnBrk="0" hangingPunct="1">
              <a:defRPr sz="900" kern="1200">
                <a:solidFill>
                  <a:schemeClr val="tx1">
                    <a:lumMod val="75000"/>
                    <a:lumOff val="25000"/>
                  </a:schemeClr>
                </a:solidFill>
                <a:latin typeface="+mj-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000000">
                  <a:lumMod val="75000"/>
                  <a:lumOff val="25000"/>
                </a:srgbClr>
              </a:solidFill>
              <a:effectLst/>
              <a:uLnTx/>
              <a:uFillTx/>
              <a:latin typeface="Open Sans"/>
              <a:cs typeface="Arial" charset="0"/>
            </a:endParaRPr>
          </a:p>
        </p:txBody>
      </p:sp>
      <p:grpSp>
        <p:nvGrpSpPr>
          <p:cNvPr id="20" name="Group 19">
            <a:extLst>
              <a:ext uri="{FF2B5EF4-FFF2-40B4-BE49-F238E27FC236}">
                <a16:creationId xmlns:a16="http://schemas.microsoft.com/office/drawing/2014/main" id="{ABCDE0B4-3648-4BD5-A723-A9126EE7634F}"/>
              </a:ext>
            </a:extLst>
          </p:cNvPr>
          <p:cNvGrpSpPr/>
          <p:nvPr/>
        </p:nvGrpSpPr>
        <p:grpSpPr>
          <a:xfrm>
            <a:off x="4543784" y="343870"/>
            <a:ext cx="4202256" cy="6304095"/>
            <a:chOff x="4543784" y="343870"/>
            <a:chExt cx="4202256" cy="6304095"/>
          </a:xfrm>
        </p:grpSpPr>
        <p:grpSp>
          <p:nvGrpSpPr>
            <p:cNvPr id="17" name="Group 16">
              <a:extLst>
                <a:ext uri="{FF2B5EF4-FFF2-40B4-BE49-F238E27FC236}">
                  <a16:creationId xmlns:a16="http://schemas.microsoft.com/office/drawing/2014/main" id="{E81E74C4-64E6-CBAB-D138-DEDF60532F62}"/>
                </a:ext>
              </a:extLst>
            </p:cNvPr>
            <p:cNvGrpSpPr/>
            <p:nvPr/>
          </p:nvGrpSpPr>
          <p:grpSpPr>
            <a:xfrm>
              <a:off x="4543784" y="343870"/>
              <a:ext cx="4202256" cy="6199320"/>
              <a:chOff x="4543784" y="343870"/>
              <a:chExt cx="4202256" cy="6199320"/>
            </a:xfrm>
          </p:grpSpPr>
          <p:grpSp>
            <p:nvGrpSpPr>
              <p:cNvPr id="15" name="Group 14">
                <a:extLst>
                  <a:ext uri="{FF2B5EF4-FFF2-40B4-BE49-F238E27FC236}">
                    <a16:creationId xmlns:a16="http://schemas.microsoft.com/office/drawing/2014/main" id="{191C6E5F-7AEB-26EC-181A-8710B28471AE}"/>
                  </a:ext>
                </a:extLst>
              </p:cNvPr>
              <p:cNvGrpSpPr/>
              <p:nvPr/>
            </p:nvGrpSpPr>
            <p:grpSpPr>
              <a:xfrm>
                <a:off x="4543784" y="343870"/>
                <a:ext cx="4202256" cy="6199320"/>
                <a:chOff x="4543784" y="343870"/>
                <a:chExt cx="4202256" cy="6199320"/>
              </a:xfrm>
            </p:grpSpPr>
            <p:pic>
              <p:nvPicPr>
                <p:cNvPr id="7" name="Picture 6" descr="A screenshot of a computer&#10;&#10;Description automatically generated">
                  <a:extLst>
                    <a:ext uri="{FF2B5EF4-FFF2-40B4-BE49-F238E27FC236}">
                      <a16:creationId xmlns:a16="http://schemas.microsoft.com/office/drawing/2014/main" id="{5830610A-9344-6272-184F-6FC2ADA8B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784" y="343870"/>
                  <a:ext cx="4201897" cy="3532805"/>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36CBC93E-FF6F-8A14-2F21-CBEC19FE183A}"/>
                    </a:ext>
                  </a:extLst>
                </p:cNvPr>
                <p:cNvPicPr>
                  <a:picLocks noChangeAspect="1"/>
                </p:cNvPicPr>
                <p:nvPr/>
              </p:nvPicPr>
              <p:blipFill rotWithShape="1">
                <a:blip r:embed="rId4">
                  <a:extLst>
                    <a:ext uri="{28A0092B-C50C-407E-A947-70E740481C1C}">
                      <a14:useLocalDpi xmlns:a14="http://schemas.microsoft.com/office/drawing/2010/main" val="0"/>
                    </a:ext>
                  </a:extLst>
                </a:blip>
                <a:srcRect t="2698" b="28651"/>
                <a:stretch/>
              </p:blipFill>
              <p:spPr>
                <a:xfrm>
                  <a:off x="4543784" y="3876675"/>
                  <a:ext cx="4202256" cy="2666515"/>
                </a:xfrm>
                <a:prstGeom prst="rect">
                  <a:avLst/>
                </a:prstGeom>
              </p:spPr>
            </p:pic>
          </p:grpSp>
          <p:sp>
            <p:nvSpPr>
              <p:cNvPr id="16" name="Rectangle 15">
                <a:extLst>
                  <a:ext uri="{FF2B5EF4-FFF2-40B4-BE49-F238E27FC236}">
                    <a16:creationId xmlns:a16="http://schemas.microsoft.com/office/drawing/2014/main" id="{315E0950-C718-25D7-B88D-C5C40568FBF9}"/>
                  </a:ext>
                </a:extLst>
              </p:cNvPr>
              <p:cNvSpPr/>
              <p:nvPr/>
            </p:nvSpPr>
            <p:spPr>
              <a:xfrm>
                <a:off x="7229475" y="3695700"/>
                <a:ext cx="1447800" cy="140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FAC48BB1-A298-376C-A913-661D4EE9F4A7}"/>
                </a:ext>
              </a:extLst>
            </p:cNvPr>
            <p:cNvSpPr/>
            <p:nvPr/>
          </p:nvSpPr>
          <p:spPr>
            <a:xfrm>
              <a:off x="4543784" y="343870"/>
              <a:ext cx="4201897" cy="630409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BF1E2D1-1048-40DF-C8AB-ADC9315694AE}"/>
              </a:ext>
            </a:extLst>
          </p:cNvPr>
          <p:cNvGrpSpPr/>
          <p:nvPr/>
        </p:nvGrpSpPr>
        <p:grpSpPr>
          <a:xfrm>
            <a:off x="161924" y="1988931"/>
            <a:ext cx="4543426" cy="646331"/>
            <a:chOff x="9715499" y="614659"/>
            <a:chExt cx="4543426" cy="646331"/>
          </a:xfrm>
        </p:grpSpPr>
        <p:sp>
          <p:nvSpPr>
            <p:cNvPr id="22" name="TextBox 21">
              <a:extLst>
                <a:ext uri="{FF2B5EF4-FFF2-40B4-BE49-F238E27FC236}">
                  <a16:creationId xmlns:a16="http://schemas.microsoft.com/office/drawing/2014/main" id="{33B98C7A-73DE-F2C9-AC2D-1B1CB6A912CA}"/>
                </a:ext>
              </a:extLst>
            </p:cNvPr>
            <p:cNvSpPr txBox="1"/>
            <p:nvPr/>
          </p:nvSpPr>
          <p:spPr>
            <a:xfrm>
              <a:off x="9715499" y="614659"/>
              <a:ext cx="2790826" cy="646331"/>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Details on certifications (if applicable)</a:t>
              </a:r>
            </a:p>
          </p:txBody>
        </p:sp>
        <p:cxnSp>
          <p:nvCxnSpPr>
            <p:cNvPr id="24" name="Straight Arrow Connector 23">
              <a:extLst>
                <a:ext uri="{FF2B5EF4-FFF2-40B4-BE49-F238E27FC236}">
                  <a16:creationId xmlns:a16="http://schemas.microsoft.com/office/drawing/2014/main" id="{4D6E0A34-6724-C943-0C39-DA8AE9B7001E}"/>
                </a:ext>
              </a:extLst>
            </p:cNvPr>
            <p:cNvCxnSpPr>
              <a:cxnSpLocks/>
              <a:stCxn id="22" idx="3"/>
            </p:cNvCxnSpPr>
            <p:nvPr/>
          </p:nvCxnSpPr>
          <p:spPr>
            <a:xfrm flipV="1">
              <a:off x="12506325" y="730748"/>
              <a:ext cx="1752600" cy="207077"/>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CF089A1-975E-3DD0-EF38-B8BC5A1E2AB3}"/>
              </a:ext>
            </a:extLst>
          </p:cNvPr>
          <p:cNvGrpSpPr/>
          <p:nvPr/>
        </p:nvGrpSpPr>
        <p:grpSpPr>
          <a:xfrm>
            <a:off x="161924" y="3341549"/>
            <a:ext cx="4457701" cy="1200329"/>
            <a:chOff x="8305798" y="614659"/>
            <a:chExt cx="4457701" cy="1200329"/>
          </a:xfrm>
        </p:grpSpPr>
        <p:sp>
          <p:nvSpPr>
            <p:cNvPr id="36" name="TextBox 35">
              <a:extLst>
                <a:ext uri="{FF2B5EF4-FFF2-40B4-BE49-F238E27FC236}">
                  <a16:creationId xmlns:a16="http://schemas.microsoft.com/office/drawing/2014/main" id="{EBABD044-BFD2-F673-8765-976FEEB204C9}"/>
                </a:ext>
              </a:extLst>
            </p:cNvPr>
            <p:cNvSpPr txBox="1"/>
            <p:nvPr/>
          </p:nvSpPr>
          <p:spPr>
            <a:xfrm>
              <a:off x="8305798" y="614659"/>
              <a:ext cx="2790826" cy="1200329"/>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Open Sans"/>
                </a:rPr>
                <a:t>In-depth description including key learning areas and course requirements</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cxnSp>
          <p:nvCxnSpPr>
            <p:cNvPr id="39" name="Straight Arrow Connector 38">
              <a:extLst>
                <a:ext uri="{FF2B5EF4-FFF2-40B4-BE49-F238E27FC236}">
                  <a16:creationId xmlns:a16="http://schemas.microsoft.com/office/drawing/2014/main" id="{FA7B81C8-322C-AF40-3288-598BC6059E05}"/>
                </a:ext>
              </a:extLst>
            </p:cNvPr>
            <p:cNvCxnSpPr>
              <a:cxnSpLocks/>
            </p:cNvCxnSpPr>
            <p:nvPr/>
          </p:nvCxnSpPr>
          <p:spPr>
            <a:xfrm flipV="1">
              <a:off x="11082515" y="1149785"/>
              <a:ext cx="1680984" cy="104844"/>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4D9C13E4-22C1-4685-894B-D5595460ADA4}"/>
              </a:ext>
            </a:extLst>
          </p:cNvPr>
          <p:cNvGrpSpPr/>
          <p:nvPr/>
        </p:nvGrpSpPr>
        <p:grpSpPr>
          <a:xfrm>
            <a:off x="8486775" y="1785722"/>
            <a:ext cx="3543301" cy="2143375"/>
            <a:chOff x="8098922" y="614659"/>
            <a:chExt cx="3543301" cy="2143375"/>
          </a:xfrm>
        </p:grpSpPr>
        <p:sp>
          <p:nvSpPr>
            <p:cNvPr id="43" name="TextBox 42">
              <a:extLst>
                <a:ext uri="{FF2B5EF4-FFF2-40B4-BE49-F238E27FC236}">
                  <a16:creationId xmlns:a16="http://schemas.microsoft.com/office/drawing/2014/main" id="{01421BEF-92DC-D0B6-F7A9-E3EF802BC8EC}"/>
                </a:ext>
              </a:extLst>
            </p:cNvPr>
            <p:cNvSpPr txBox="1"/>
            <p:nvPr/>
          </p:nvSpPr>
          <p:spPr>
            <a:xfrm>
              <a:off x="9184772" y="726709"/>
              <a:ext cx="2457451" cy="2031325"/>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Course enrollment section, including the option to preview the course, and a detailed list of included materials and features</a:t>
              </a:r>
            </a:p>
          </p:txBody>
        </p:sp>
        <p:cxnSp>
          <p:nvCxnSpPr>
            <p:cNvPr id="44" name="Straight Arrow Connector 43">
              <a:extLst>
                <a:ext uri="{FF2B5EF4-FFF2-40B4-BE49-F238E27FC236}">
                  <a16:creationId xmlns:a16="http://schemas.microsoft.com/office/drawing/2014/main" id="{024F2E83-BD45-3375-0910-372DBC12AFB8}"/>
                </a:ext>
              </a:extLst>
            </p:cNvPr>
            <p:cNvCxnSpPr>
              <a:cxnSpLocks/>
            </p:cNvCxnSpPr>
            <p:nvPr/>
          </p:nvCxnSpPr>
          <p:spPr>
            <a:xfrm flipH="1" flipV="1">
              <a:off x="8098922" y="614659"/>
              <a:ext cx="1085850" cy="1107869"/>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168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9D2630CC-31AF-C4D6-E9C0-B5708511E957}"/>
              </a:ext>
            </a:extLst>
          </p:cNvPr>
          <p:cNvSpPr txBox="1">
            <a:spLocks/>
          </p:cNvSpPr>
          <p:nvPr/>
        </p:nvSpPr>
        <p:spPr>
          <a:xfrm>
            <a:off x="5912369" y="6395733"/>
            <a:ext cx="367259" cy="252232"/>
          </a:xfrm>
          <a:prstGeom prst="rect">
            <a:avLst/>
          </a:prstGeom>
        </p:spPr>
        <p:txBody>
          <a:bodyPr/>
          <a:lstStyle>
            <a:defPPr>
              <a:defRPr lang="en-US"/>
            </a:defPPr>
            <a:lvl1pPr marL="0" algn="ctr" defTabSz="914400" rtl="0" eaLnBrk="1" latinLnBrk="0" hangingPunct="1">
              <a:defRPr sz="900" kern="1200">
                <a:solidFill>
                  <a:schemeClr val="tx1">
                    <a:lumMod val="75000"/>
                    <a:lumOff val="25000"/>
                  </a:schemeClr>
                </a:solidFill>
                <a:latin typeface="+mj-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000000">
                  <a:lumMod val="75000"/>
                  <a:lumOff val="25000"/>
                </a:srgbClr>
              </a:solidFill>
              <a:effectLst/>
              <a:uLnTx/>
              <a:uFillTx/>
              <a:latin typeface="Open Sans"/>
              <a:cs typeface="Arial" charset="0"/>
            </a:endParaRPr>
          </a:p>
        </p:txBody>
      </p:sp>
      <p:grpSp>
        <p:nvGrpSpPr>
          <p:cNvPr id="12" name="Group 11">
            <a:extLst>
              <a:ext uri="{FF2B5EF4-FFF2-40B4-BE49-F238E27FC236}">
                <a16:creationId xmlns:a16="http://schemas.microsoft.com/office/drawing/2014/main" id="{BCA74186-158A-54FE-051B-26EBFFC0A970}"/>
              </a:ext>
            </a:extLst>
          </p:cNvPr>
          <p:cNvGrpSpPr/>
          <p:nvPr/>
        </p:nvGrpSpPr>
        <p:grpSpPr>
          <a:xfrm>
            <a:off x="4456307" y="478631"/>
            <a:ext cx="4030468" cy="6191852"/>
            <a:chOff x="4466894" y="203882"/>
            <a:chExt cx="4030468" cy="6191852"/>
          </a:xfrm>
        </p:grpSpPr>
        <p:grpSp>
          <p:nvGrpSpPr>
            <p:cNvPr id="10" name="Group 9">
              <a:extLst>
                <a:ext uri="{FF2B5EF4-FFF2-40B4-BE49-F238E27FC236}">
                  <a16:creationId xmlns:a16="http://schemas.microsoft.com/office/drawing/2014/main" id="{EB89D1C9-D3EF-7BD6-F491-951E64266D9B}"/>
                </a:ext>
              </a:extLst>
            </p:cNvPr>
            <p:cNvGrpSpPr/>
            <p:nvPr/>
          </p:nvGrpSpPr>
          <p:grpSpPr>
            <a:xfrm>
              <a:off x="4466894" y="203882"/>
              <a:ext cx="4030468" cy="6191852"/>
              <a:chOff x="4466894" y="203882"/>
              <a:chExt cx="4030468" cy="6191852"/>
            </a:xfrm>
          </p:grpSpPr>
          <p:pic>
            <p:nvPicPr>
              <p:cNvPr id="5" name="Picture 4" descr="A screenshot of a computer&#10;&#10;Description automatically generated">
                <a:extLst>
                  <a:ext uri="{FF2B5EF4-FFF2-40B4-BE49-F238E27FC236}">
                    <a16:creationId xmlns:a16="http://schemas.microsoft.com/office/drawing/2014/main" id="{5C864027-E64E-D8D7-68DA-CA40DCE3E3FD}"/>
                  </a:ext>
                </a:extLst>
              </p:cNvPr>
              <p:cNvPicPr>
                <a:picLocks noChangeAspect="1"/>
              </p:cNvPicPr>
              <p:nvPr/>
            </p:nvPicPr>
            <p:blipFill rotWithShape="1">
              <a:blip r:embed="rId3">
                <a:extLst>
                  <a:ext uri="{28A0092B-C50C-407E-A947-70E740481C1C}">
                    <a14:useLocalDpi xmlns:a14="http://schemas.microsoft.com/office/drawing/2010/main" val="0"/>
                  </a:ext>
                </a:extLst>
              </a:blip>
              <a:srcRect b="11500"/>
              <a:stretch/>
            </p:blipFill>
            <p:spPr>
              <a:xfrm>
                <a:off x="4466894" y="203882"/>
                <a:ext cx="4030468" cy="3432353"/>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F941B286-A774-BB1E-10D5-264A9847C2C0}"/>
                  </a:ext>
                </a:extLst>
              </p:cNvPr>
              <p:cNvPicPr>
                <a:picLocks noChangeAspect="1"/>
              </p:cNvPicPr>
              <p:nvPr/>
            </p:nvPicPr>
            <p:blipFill rotWithShape="1">
              <a:blip r:embed="rId4">
                <a:extLst>
                  <a:ext uri="{28A0092B-C50C-407E-A947-70E740481C1C}">
                    <a14:useLocalDpi xmlns:a14="http://schemas.microsoft.com/office/drawing/2010/main" val="0"/>
                  </a:ext>
                </a:extLst>
              </a:blip>
              <a:srcRect b="27637"/>
              <a:stretch/>
            </p:blipFill>
            <p:spPr>
              <a:xfrm>
                <a:off x="4466894" y="3636236"/>
                <a:ext cx="4019881" cy="2759498"/>
              </a:xfrm>
              <a:prstGeom prst="rect">
                <a:avLst/>
              </a:prstGeom>
            </p:spPr>
          </p:pic>
          <p:sp>
            <p:nvSpPr>
              <p:cNvPr id="9" name="Rectangle 8">
                <a:extLst>
                  <a:ext uri="{FF2B5EF4-FFF2-40B4-BE49-F238E27FC236}">
                    <a16:creationId xmlns:a16="http://schemas.microsoft.com/office/drawing/2014/main" id="{DDCAF186-CBD7-71E1-A613-5844449A2263}"/>
                  </a:ext>
                </a:extLst>
              </p:cNvPr>
              <p:cNvSpPr/>
              <p:nvPr/>
            </p:nvSpPr>
            <p:spPr>
              <a:xfrm>
                <a:off x="7297783" y="3341549"/>
                <a:ext cx="1188992" cy="3054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9CC0D19-0EEE-0643-9AAA-B2342414D60A}"/>
                </a:ext>
              </a:extLst>
            </p:cNvPr>
            <p:cNvSpPr/>
            <p:nvPr/>
          </p:nvSpPr>
          <p:spPr>
            <a:xfrm>
              <a:off x="4466894" y="203882"/>
              <a:ext cx="4028484" cy="61918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Rounded Corners 13">
            <a:extLst>
              <a:ext uri="{FF2B5EF4-FFF2-40B4-BE49-F238E27FC236}">
                <a16:creationId xmlns:a16="http://schemas.microsoft.com/office/drawing/2014/main" id="{1EDDF5AD-FCF5-A08E-0DF4-49D474BAC527}"/>
              </a:ext>
            </a:extLst>
          </p:cNvPr>
          <p:cNvSpPr/>
          <p:nvPr/>
        </p:nvSpPr>
        <p:spPr>
          <a:xfrm>
            <a:off x="-104776" y="-119062"/>
            <a:ext cx="4124325" cy="119538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1"/>
            <a:ext cx="3886200" cy="1076325"/>
          </a:xfrm>
        </p:spPr>
        <p:txBody>
          <a:bodyPr>
            <a:normAutofit/>
          </a:bodyPr>
          <a:lstStyle/>
          <a:p>
            <a:pPr algn="ctr"/>
            <a:r>
              <a:rPr lang="en-US" sz="2400" dirty="0">
                <a:solidFill>
                  <a:schemeClr val="bg1"/>
                </a:solidFill>
              </a:rPr>
              <a:t>GALE PRESENTS: UDEMY </a:t>
            </a:r>
            <a:br>
              <a:rPr lang="en-US" sz="2400" dirty="0">
                <a:solidFill>
                  <a:schemeClr val="bg1"/>
                </a:solidFill>
              </a:rPr>
            </a:br>
            <a:r>
              <a:rPr lang="en-US" sz="2400" dirty="0">
                <a:solidFill>
                  <a:schemeClr val="bg1"/>
                </a:solidFill>
              </a:rPr>
              <a:t>COURSE PAGE</a:t>
            </a:r>
          </a:p>
        </p:txBody>
      </p:sp>
      <p:grpSp>
        <p:nvGrpSpPr>
          <p:cNvPr id="21" name="Group 20">
            <a:extLst>
              <a:ext uri="{FF2B5EF4-FFF2-40B4-BE49-F238E27FC236}">
                <a16:creationId xmlns:a16="http://schemas.microsoft.com/office/drawing/2014/main" id="{2BF1E2D1-1048-40DF-C8AB-ADC9315694AE}"/>
              </a:ext>
            </a:extLst>
          </p:cNvPr>
          <p:cNvGrpSpPr/>
          <p:nvPr/>
        </p:nvGrpSpPr>
        <p:grpSpPr>
          <a:xfrm>
            <a:off x="161924" y="1988931"/>
            <a:ext cx="4543426" cy="923330"/>
            <a:chOff x="9715499" y="614659"/>
            <a:chExt cx="4543426" cy="923330"/>
          </a:xfrm>
        </p:grpSpPr>
        <p:sp>
          <p:nvSpPr>
            <p:cNvPr id="22" name="TextBox 21">
              <a:extLst>
                <a:ext uri="{FF2B5EF4-FFF2-40B4-BE49-F238E27FC236}">
                  <a16:creationId xmlns:a16="http://schemas.microsoft.com/office/drawing/2014/main" id="{33B98C7A-73DE-F2C9-AC2D-1B1CB6A912CA}"/>
                </a:ext>
              </a:extLst>
            </p:cNvPr>
            <p:cNvSpPr txBox="1"/>
            <p:nvPr/>
          </p:nvSpPr>
          <p:spPr>
            <a:xfrm>
              <a:off x="9715499" y="614659"/>
              <a:ext cx="2790826" cy="923330"/>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Course video player with transcript and captions available</a:t>
              </a:r>
            </a:p>
          </p:txBody>
        </p:sp>
        <p:cxnSp>
          <p:nvCxnSpPr>
            <p:cNvPr id="24" name="Straight Arrow Connector 23">
              <a:extLst>
                <a:ext uri="{FF2B5EF4-FFF2-40B4-BE49-F238E27FC236}">
                  <a16:creationId xmlns:a16="http://schemas.microsoft.com/office/drawing/2014/main" id="{4D6E0A34-6724-C943-0C39-DA8AE9B7001E}"/>
                </a:ext>
              </a:extLst>
            </p:cNvPr>
            <p:cNvCxnSpPr>
              <a:cxnSpLocks/>
              <a:stCxn id="22" idx="3"/>
            </p:cNvCxnSpPr>
            <p:nvPr/>
          </p:nvCxnSpPr>
          <p:spPr>
            <a:xfrm flipV="1">
              <a:off x="12506325" y="730748"/>
              <a:ext cx="1752600" cy="345576"/>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4D9C13E4-22C1-4685-894B-D5595460ADA4}"/>
              </a:ext>
            </a:extLst>
          </p:cNvPr>
          <p:cNvGrpSpPr/>
          <p:nvPr/>
        </p:nvGrpSpPr>
        <p:grpSpPr>
          <a:xfrm>
            <a:off x="8486775" y="1785722"/>
            <a:ext cx="3543301" cy="1477264"/>
            <a:chOff x="8098922" y="614659"/>
            <a:chExt cx="3543301" cy="1477264"/>
          </a:xfrm>
        </p:grpSpPr>
        <p:sp>
          <p:nvSpPr>
            <p:cNvPr id="43" name="TextBox 42">
              <a:extLst>
                <a:ext uri="{FF2B5EF4-FFF2-40B4-BE49-F238E27FC236}">
                  <a16:creationId xmlns:a16="http://schemas.microsoft.com/office/drawing/2014/main" id="{01421BEF-92DC-D0B6-F7A9-E3EF802BC8EC}"/>
                </a:ext>
              </a:extLst>
            </p:cNvPr>
            <p:cNvSpPr txBox="1"/>
            <p:nvPr/>
          </p:nvSpPr>
          <p:spPr>
            <a:xfrm>
              <a:off x="9184772" y="1168593"/>
              <a:ext cx="2457451" cy="923330"/>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Course content including video durations</a:t>
              </a:r>
            </a:p>
          </p:txBody>
        </p:sp>
        <p:cxnSp>
          <p:nvCxnSpPr>
            <p:cNvPr id="44" name="Straight Arrow Connector 43">
              <a:extLst>
                <a:ext uri="{FF2B5EF4-FFF2-40B4-BE49-F238E27FC236}">
                  <a16:creationId xmlns:a16="http://schemas.microsoft.com/office/drawing/2014/main" id="{024F2E83-BD45-3375-0910-372DBC12AFB8}"/>
                </a:ext>
              </a:extLst>
            </p:cNvPr>
            <p:cNvCxnSpPr>
              <a:cxnSpLocks/>
            </p:cNvCxnSpPr>
            <p:nvPr/>
          </p:nvCxnSpPr>
          <p:spPr>
            <a:xfrm flipH="1" flipV="1">
              <a:off x="8098922" y="614659"/>
              <a:ext cx="1085850" cy="1107869"/>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206A0CB2-265F-BBE0-B8B4-87597FF2E798}"/>
              </a:ext>
            </a:extLst>
          </p:cNvPr>
          <p:cNvGrpSpPr/>
          <p:nvPr/>
        </p:nvGrpSpPr>
        <p:grpSpPr>
          <a:xfrm>
            <a:off x="161924" y="3341549"/>
            <a:ext cx="4495454" cy="2183614"/>
            <a:chOff x="161924" y="3341549"/>
            <a:chExt cx="4495454" cy="2183614"/>
          </a:xfrm>
        </p:grpSpPr>
        <p:grpSp>
          <p:nvGrpSpPr>
            <p:cNvPr id="34" name="Group 33">
              <a:extLst>
                <a:ext uri="{FF2B5EF4-FFF2-40B4-BE49-F238E27FC236}">
                  <a16:creationId xmlns:a16="http://schemas.microsoft.com/office/drawing/2014/main" id="{9CF089A1-975E-3DD0-EF38-B8BC5A1E2AB3}"/>
                </a:ext>
              </a:extLst>
            </p:cNvPr>
            <p:cNvGrpSpPr/>
            <p:nvPr/>
          </p:nvGrpSpPr>
          <p:grpSpPr>
            <a:xfrm>
              <a:off x="161924" y="3341549"/>
              <a:ext cx="4375242" cy="1754326"/>
              <a:chOff x="8305798" y="614659"/>
              <a:chExt cx="4375242" cy="1754326"/>
            </a:xfrm>
          </p:grpSpPr>
          <p:sp>
            <p:nvSpPr>
              <p:cNvPr id="36" name="TextBox 35">
                <a:extLst>
                  <a:ext uri="{FF2B5EF4-FFF2-40B4-BE49-F238E27FC236}">
                    <a16:creationId xmlns:a16="http://schemas.microsoft.com/office/drawing/2014/main" id="{EBABD044-BFD2-F673-8765-976FEEB204C9}"/>
                  </a:ext>
                </a:extLst>
              </p:cNvPr>
              <p:cNvSpPr txBox="1"/>
              <p:nvPr/>
            </p:nvSpPr>
            <p:spPr>
              <a:xfrm>
                <a:off x="8305798" y="614659"/>
                <a:ext cx="2790826" cy="1754326"/>
              </a:xfrm>
              <a:prstGeom prst="rect">
                <a:avLst/>
              </a:prstGeom>
              <a:noFill/>
              <a:ln w="38100">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Additional descriptive course materials including learning outcomes, instructor information, reviews, and requirements</a:t>
                </a:r>
              </a:p>
            </p:txBody>
          </p:sp>
          <p:cxnSp>
            <p:nvCxnSpPr>
              <p:cNvPr id="39" name="Straight Arrow Connector 38">
                <a:extLst>
                  <a:ext uri="{FF2B5EF4-FFF2-40B4-BE49-F238E27FC236}">
                    <a16:creationId xmlns:a16="http://schemas.microsoft.com/office/drawing/2014/main" id="{FA7B81C8-322C-AF40-3288-598BC6059E05}"/>
                  </a:ext>
                </a:extLst>
              </p:cNvPr>
              <p:cNvCxnSpPr>
                <a:cxnSpLocks/>
              </p:cNvCxnSpPr>
              <p:nvPr/>
            </p:nvCxnSpPr>
            <p:spPr>
              <a:xfrm flipV="1">
                <a:off x="11082515" y="614659"/>
                <a:ext cx="1598525" cy="639970"/>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a:extLst>
                <a:ext uri="{FF2B5EF4-FFF2-40B4-BE49-F238E27FC236}">
                  <a16:creationId xmlns:a16="http://schemas.microsoft.com/office/drawing/2014/main" id="{E7AE1419-8077-7CE3-1777-D7E8BB41A037}"/>
                </a:ext>
              </a:extLst>
            </p:cNvPr>
            <p:cNvCxnSpPr>
              <a:cxnSpLocks/>
            </p:cNvCxnSpPr>
            <p:nvPr/>
          </p:nvCxnSpPr>
          <p:spPr>
            <a:xfrm>
              <a:off x="2952750" y="3963407"/>
              <a:ext cx="1704628" cy="316029"/>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84FD874-CD4B-B162-CA84-3F950A9ED087}"/>
                </a:ext>
              </a:extLst>
            </p:cNvPr>
            <p:cNvCxnSpPr>
              <a:cxnSpLocks/>
            </p:cNvCxnSpPr>
            <p:nvPr/>
          </p:nvCxnSpPr>
          <p:spPr>
            <a:xfrm>
              <a:off x="2952750" y="3963405"/>
              <a:ext cx="1584416" cy="1561758"/>
            </a:xfrm>
            <a:prstGeom prst="straightConnector1">
              <a:avLst/>
            </a:prstGeom>
            <a:ln w="38100">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462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8EC9989-3867-0E41-3E6D-D5CB5B34316D}"/>
              </a:ext>
            </a:extLst>
          </p:cNvPr>
          <p:cNvGrpSpPr/>
          <p:nvPr/>
        </p:nvGrpSpPr>
        <p:grpSpPr>
          <a:xfrm>
            <a:off x="2800136" y="241845"/>
            <a:ext cx="4495800" cy="3991295"/>
            <a:chOff x="2800136" y="241845"/>
            <a:chExt cx="4495800" cy="3991295"/>
          </a:xfrm>
        </p:grpSpPr>
        <p:sp>
          <p:nvSpPr>
            <p:cNvPr id="2" name="Oval Callout 8">
              <a:extLst>
                <a:ext uri="{FF2B5EF4-FFF2-40B4-BE49-F238E27FC236}">
                  <a16:creationId xmlns:a16="http://schemas.microsoft.com/office/drawing/2014/main" id="{C78484DB-33E4-0CA0-76FF-6350DCEA734C}"/>
                </a:ext>
              </a:extLst>
            </p:cNvPr>
            <p:cNvSpPr/>
            <p:nvPr/>
          </p:nvSpPr>
          <p:spPr>
            <a:xfrm>
              <a:off x="2800136" y="241845"/>
              <a:ext cx="4495800" cy="3733800"/>
            </a:xfrm>
            <a:prstGeom prst="wedgeEllipse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10">
              <a:extLst>
                <a:ext uri="{FF2B5EF4-FFF2-40B4-BE49-F238E27FC236}">
                  <a16:creationId xmlns:a16="http://schemas.microsoft.com/office/drawing/2014/main" id="{0CB727F6-D5A5-4158-57A4-435395EFD697}"/>
                </a:ext>
              </a:extLst>
            </p:cNvPr>
            <p:cNvSpPr txBox="1"/>
            <p:nvPr/>
          </p:nvSpPr>
          <p:spPr>
            <a:xfrm>
              <a:off x="4208572" y="447488"/>
              <a:ext cx="1676400"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0" b="1" i="0" u="none" strike="noStrike" kern="1200" cap="none" spc="0" normalizeH="0" baseline="0" noProof="0" dirty="0">
                  <a:ln>
                    <a:noFill/>
                  </a:ln>
                  <a:solidFill>
                    <a:srgbClr val="FFFFFF"/>
                  </a:solidFill>
                  <a:effectLst/>
                  <a:uLnTx/>
                  <a:uFillTx/>
                  <a:latin typeface="Open Sans"/>
                  <a:ea typeface="+mn-ea"/>
                  <a:cs typeface="Arial" panose="020B0604020202020204" pitchFamily="34" charset="0"/>
                </a:rPr>
                <a:t>?</a:t>
              </a:r>
            </a:p>
          </p:txBody>
        </p:sp>
      </p:grpSp>
      <p:grpSp>
        <p:nvGrpSpPr>
          <p:cNvPr id="8" name="Group 7">
            <a:extLst>
              <a:ext uri="{FF2B5EF4-FFF2-40B4-BE49-F238E27FC236}">
                <a16:creationId xmlns:a16="http://schemas.microsoft.com/office/drawing/2014/main" id="{A6A9EB96-A91F-5478-22A4-3F3885AD0E3C}"/>
              </a:ext>
            </a:extLst>
          </p:cNvPr>
          <p:cNvGrpSpPr/>
          <p:nvPr/>
        </p:nvGrpSpPr>
        <p:grpSpPr>
          <a:xfrm>
            <a:off x="6363118" y="2108745"/>
            <a:ext cx="3276600" cy="2667000"/>
            <a:chOff x="7245850" y="2393451"/>
            <a:chExt cx="3276600" cy="2667000"/>
          </a:xfrm>
        </p:grpSpPr>
        <p:sp>
          <p:nvSpPr>
            <p:cNvPr id="3" name="Oval Callout 9">
              <a:extLst>
                <a:ext uri="{FF2B5EF4-FFF2-40B4-BE49-F238E27FC236}">
                  <a16:creationId xmlns:a16="http://schemas.microsoft.com/office/drawing/2014/main" id="{99F647E9-6B79-3837-3532-03EF00873CB7}"/>
                </a:ext>
              </a:extLst>
            </p:cNvPr>
            <p:cNvSpPr/>
            <p:nvPr/>
          </p:nvSpPr>
          <p:spPr>
            <a:xfrm flipH="1">
              <a:off x="7245850" y="2393451"/>
              <a:ext cx="3276600" cy="2667000"/>
            </a:xfrm>
            <a:prstGeom prst="wedgeEllipseCallout">
              <a:avLst/>
            </a:prstGeom>
            <a:solidFill>
              <a:schemeClr val="accent1">
                <a:lumMod val="5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11">
              <a:extLst>
                <a:ext uri="{FF2B5EF4-FFF2-40B4-BE49-F238E27FC236}">
                  <a16:creationId xmlns:a16="http://schemas.microsoft.com/office/drawing/2014/main" id="{239E1F7B-6DFC-818C-DD09-707BE30307A1}"/>
                </a:ext>
              </a:extLst>
            </p:cNvPr>
            <p:cNvSpPr txBox="1"/>
            <p:nvPr/>
          </p:nvSpPr>
          <p:spPr>
            <a:xfrm>
              <a:off x="7866172" y="2699238"/>
              <a:ext cx="1676400"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FFFFFF"/>
                  </a:solidFill>
                  <a:effectLst/>
                  <a:uLnTx/>
                  <a:uFillTx/>
                  <a:latin typeface="Open Sans"/>
                  <a:ea typeface="+mn-ea"/>
                  <a:cs typeface="Arial" panose="020B0604020202020204" pitchFamily="34" charset="0"/>
                </a:rPr>
                <a:t>…</a:t>
              </a:r>
            </a:p>
          </p:txBody>
        </p:sp>
      </p:grpSp>
    </p:spTree>
    <p:extLst>
      <p:ext uri="{BB962C8B-B14F-4D97-AF65-F5344CB8AC3E}">
        <p14:creationId xmlns:p14="http://schemas.microsoft.com/office/powerpoint/2010/main" val="299778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1088" y="344859"/>
            <a:ext cx="11750911" cy="694944"/>
          </a:xfrm>
        </p:spPr>
        <p:txBody>
          <a:bodyPr>
            <a:noAutofit/>
          </a:bodyPr>
          <a:lstStyle/>
          <a:p>
            <a:r>
              <a:rPr lang="en-US" sz="2100" dirty="0"/>
              <a:t>CONNECT PATRONS TO NEARLY 25,000 ON-DEMAND COURSES FOR IN-DEMAND SKILLS</a:t>
            </a:r>
          </a:p>
        </p:txBody>
      </p:sp>
      <p:grpSp>
        <p:nvGrpSpPr>
          <p:cNvPr id="22" name="Group 21">
            <a:extLst>
              <a:ext uri="{FF2B5EF4-FFF2-40B4-BE49-F238E27FC236}">
                <a16:creationId xmlns:a16="http://schemas.microsoft.com/office/drawing/2014/main" id="{A5B7CD04-141E-EFC0-13F1-A2104561E383}"/>
              </a:ext>
            </a:extLst>
          </p:cNvPr>
          <p:cNvGrpSpPr/>
          <p:nvPr/>
        </p:nvGrpSpPr>
        <p:grpSpPr>
          <a:xfrm>
            <a:off x="444236" y="1323702"/>
            <a:ext cx="2981172" cy="4016484"/>
            <a:chOff x="441089" y="1323702"/>
            <a:chExt cx="3132266" cy="3921178"/>
          </a:xfrm>
        </p:grpSpPr>
        <p:sp>
          <p:nvSpPr>
            <p:cNvPr id="21" name="Rectangle 20">
              <a:extLst>
                <a:ext uri="{FF2B5EF4-FFF2-40B4-BE49-F238E27FC236}">
                  <a16:creationId xmlns:a16="http://schemas.microsoft.com/office/drawing/2014/main" id="{B24F962F-A205-3202-5245-52156F727021}"/>
                </a:ext>
              </a:extLst>
            </p:cNvPr>
            <p:cNvSpPr/>
            <p:nvPr/>
          </p:nvSpPr>
          <p:spPr>
            <a:xfrm>
              <a:off x="441089" y="1323702"/>
              <a:ext cx="3132266" cy="160078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6D4B68-D8F0-510C-0E88-B8C8C391257E}"/>
                </a:ext>
              </a:extLst>
            </p:cNvPr>
            <p:cNvSpPr txBox="1"/>
            <p:nvPr/>
          </p:nvSpPr>
          <p:spPr>
            <a:xfrm>
              <a:off x="441089" y="2844223"/>
              <a:ext cx="3132266" cy="830997"/>
            </a:xfrm>
            <a:prstGeom prst="rect">
              <a:avLst/>
            </a:prstGeom>
            <a:solidFill>
              <a:srgbClr val="0085CA"/>
            </a:solidFill>
          </p:spPr>
          <p:txBody>
            <a:bodyPr wrap="square" rtlCol="0">
              <a:spAutoFit/>
            </a:bodyPr>
            <a:lstStyle/>
            <a:p>
              <a:pPr algn="ctr"/>
              <a:r>
                <a:rPr lang="en-US" sz="2000" b="1" dirty="0">
                  <a:solidFill>
                    <a:schemeClr val="bg1"/>
                  </a:solidFill>
                  <a:latin typeface="+mj-lt"/>
                </a:rPr>
                <a:t>Technology Skills</a:t>
              </a:r>
            </a:p>
            <a:p>
              <a:pPr algn="ctr"/>
              <a:r>
                <a:rPr lang="en-US" sz="1400" dirty="0">
                  <a:solidFill>
                    <a:schemeClr val="bg1"/>
                  </a:solidFill>
                  <a:latin typeface="+mj-lt"/>
                </a:rPr>
                <a:t>Data Science, Cloud Computing, Development</a:t>
              </a:r>
            </a:p>
          </p:txBody>
        </p:sp>
        <p:pic>
          <p:nvPicPr>
            <p:cNvPr id="13" name="Graphic 12" descr="Internet with solid fill">
              <a:extLst>
                <a:ext uri="{FF2B5EF4-FFF2-40B4-BE49-F238E27FC236}">
                  <a16:creationId xmlns:a16="http://schemas.microsoft.com/office/drawing/2014/main" id="{6F6B3AAC-3156-2602-7859-9C8C207E56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8487" y="1460572"/>
              <a:ext cx="1517469" cy="1517469"/>
            </a:xfrm>
            <a:prstGeom prst="rect">
              <a:avLst/>
            </a:prstGeom>
          </p:spPr>
        </p:pic>
        <p:sp>
          <p:nvSpPr>
            <p:cNvPr id="18" name="TextBox 17">
              <a:extLst>
                <a:ext uri="{FF2B5EF4-FFF2-40B4-BE49-F238E27FC236}">
                  <a16:creationId xmlns:a16="http://schemas.microsoft.com/office/drawing/2014/main" id="{A9BFED38-7256-E74B-2E22-53E06CD498C5}"/>
                </a:ext>
              </a:extLst>
            </p:cNvPr>
            <p:cNvSpPr txBox="1"/>
            <p:nvPr/>
          </p:nvSpPr>
          <p:spPr>
            <a:xfrm>
              <a:off x="441089" y="3675220"/>
              <a:ext cx="3132266" cy="1569660"/>
            </a:xfrm>
            <a:prstGeom prst="rect">
              <a:avLst/>
            </a:prstGeom>
            <a:solidFill>
              <a:srgbClr val="E6E7E8"/>
            </a:solidFill>
          </p:spPr>
          <p:txBody>
            <a:bodyPr wrap="square" rtlCol="0">
              <a:spAutoFit/>
            </a:bodyPr>
            <a:lstStyle/>
            <a:p>
              <a:pPr marL="285750" indent="-285750">
                <a:buFont typeface="Arial" panose="020B0604020202020204" pitchFamily="34" charset="0"/>
                <a:buChar char="•"/>
              </a:pPr>
              <a:r>
                <a:rPr lang="en-US" sz="1600" dirty="0">
                  <a:solidFill>
                    <a:srgbClr val="003865"/>
                  </a:solidFill>
                  <a:latin typeface="+mj-lt"/>
                </a:rPr>
                <a:t>AI (Artificial Intelligence)</a:t>
              </a:r>
            </a:p>
            <a:p>
              <a:pPr marL="285750" indent="-285750">
                <a:buFont typeface="Arial" panose="020B0604020202020204" pitchFamily="34" charset="0"/>
                <a:buChar char="•"/>
              </a:pPr>
              <a:r>
                <a:rPr lang="en-US" sz="1600" dirty="0">
                  <a:solidFill>
                    <a:srgbClr val="003865"/>
                  </a:solidFill>
                  <a:latin typeface="+mj-lt"/>
                </a:rPr>
                <a:t>Cloud Computing</a:t>
              </a:r>
            </a:p>
            <a:p>
              <a:pPr marL="285750" indent="-285750">
                <a:buFont typeface="Arial" panose="020B0604020202020204" pitchFamily="34" charset="0"/>
                <a:buChar char="•"/>
              </a:pPr>
              <a:r>
                <a:rPr lang="en-US" sz="1600" dirty="0">
                  <a:solidFill>
                    <a:srgbClr val="003865"/>
                  </a:solidFill>
                  <a:latin typeface="+mj-lt"/>
                </a:rPr>
                <a:t>Cybersecurity</a:t>
              </a:r>
            </a:p>
            <a:p>
              <a:pPr marL="285750" indent="-285750">
                <a:buFont typeface="Arial" panose="020B0604020202020204" pitchFamily="34" charset="0"/>
                <a:buChar char="•"/>
              </a:pPr>
              <a:r>
                <a:rPr lang="en-US" sz="1600" dirty="0">
                  <a:solidFill>
                    <a:srgbClr val="003865"/>
                  </a:solidFill>
                  <a:latin typeface="+mj-lt"/>
                </a:rPr>
                <a:t>IT</a:t>
              </a:r>
            </a:p>
            <a:p>
              <a:pPr marL="285750" indent="-285750">
                <a:buFont typeface="Arial" panose="020B0604020202020204" pitchFamily="34" charset="0"/>
                <a:buChar char="•"/>
              </a:pPr>
              <a:r>
                <a:rPr lang="en-US" sz="1600" dirty="0">
                  <a:solidFill>
                    <a:srgbClr val="003865"/>
                  </a:solidFill>
                  <a:latin typeface="+mj-lt"/>
                </a:rPr>
                <a:t>Adobe Products</a:t>
              </a:r>
            </a:p>
            <a:p>
              <a:pPr marL="285750" indent="-285750">
                <a:buFont typeface="Arial" panose="020B0604020202020204" pitchFamily="34" charset="0"/>
                <a:buChar char="•"/>
              </a:pPr>
              <a:r>
                <a:rPr lang="en-US" sz="1600" dirty="0">
                  <a:solidFill>
                    <a:srgbClr val="003865"/>
                  </a:solidFill>
                  <a:latin typeface="+mj-lt"/>
                </a:rPr>
                <a:t>Microsoft Suite</a:t>
              </a:r>
            </a:p>
          </p:txBody>
        </p:sp>
      </p:grpSp>
      <p:grpSp>
        <p:nvGrpSpPr>
          <p:cNvPr id="24" name="Group 23">
            <a:extLst>
              <a:ext uri="{FF2B5EF4-FFF2-40B4-BE49-F238E27FC236}">
                <a16:creationId xmlns:a16="http://schemas.microsoft.com/office/drawing/2014/main" id="{AA891BBD-8C0C-29F3-B5CB-6F33550BCBD1}"/>
              </a:ext>
            </a:extLst>
          </p:cNvPr>
          <p:cNvGrpSpPr/>
          <p:nvPr/>
        </p:nvGrpSpPr>
        <p:grpSpPr>
          <a:xfrm>
            <a:off x="4605414" y="1323702"/>
            <a:ext cx="2981172" cy="4016485"/>
            <a:chOff x="4396080" y="1354832"/>
            <a:chExt cx="2981172" cy="3890048"/>
          </a:xfrm>
        </p:grpSpPr>
        <p:sp>
          <p:nvSpPr>
            <p:cNvPr id="23" name="Rectangle 22">
              <a:extLst>
                <a:ext uri="{FF2B5EF4-FFF2-40B4-BE49-F238E27FC236}">
                  <a16:creationId xmlns:a16="http://schemas.microsoft.com/office/drawing/2014/main" id="{6A82B386-A878-833E-FE76-44F401469D1A}"/>
                </a:ext>
              </a:extLst>
            </p:cNvPr>
            <p:cNvSpPr/>
            <p:nvPr/>
          </p:nvSpPr>
          <p:spPr>
            <a:xfrm>
              <a:off x="4396080" y="1354832"/>
              <a:ext cx="2981172" cy="156966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304D5B0-DBA2-4DFD-8BE4-9FAE13DD2718}"/>
                </a:ext>
              </a:extLst>
            </p:cNvPr>
            <p:cNvSpPr txBox="1"/>
            <p:nvPr/>
          </p:nvSpPr>
          <p:spPr>
            <a:xfrm>
              <a:off x="4396080" y="2844223"/>
              <a:ext cx="2981172" cy="830997"/>
            </a:xfrm>
            <a:prstGeom prst="rect">
              <a:avLst/>
            </a:prstGeom>
            <a:solidFill>
              <a:srgbClr val="DC4405"/>
            </a:solidFill>
          </p:spPr>
          <p:txBody>
            <a:bodyPr wrap="square" rtlCol="0">
              <a:spAutoFit/>
            </a:bodyPr>
            <a:lstStyle/>
            <a:p>
              <a:pPr algn="ctr"/>
              <a:r>
                <a:rPr lang="en-US" sz="2000" b="1" dirty="0">
                  <a:solidFill>
                    <a:schemeClr val="bg1"/>
                  </a:solidFill>
                  <a:latin typeface="+mj-lt"/>
                </a:rPr>
                <a:t>Business Skills</a:t>
              </a:r>
            </a:p>
            <a:p>
              <a:pPr algn="ctr"/>
              <a:r>
                <a:rPr lang="en-US" sz="1400" dirty="0">
                  <a:solidFill>
                    <a:schemeClr val="bg1"/>
                  </a:solidFill>
                  <a:latin typeface="+mj-lt"/>
                </a:rPr>
                <a:t>Leadership, Management, Communication</a:t>
              </a:r>
            </a:p>
          </p:txBody>
        </p:sp>
        <p:pic>
          <p:nvPicPr>
            <p:cNvPr id="15" name="Graphic 14" descr="Bar graph with upward trend with solid fill">
              <a:extLst>
                <a:ext uri="{FF2B5EF4-FFF2-40B4-BE49-F238E27FC236}">
                  <a16:creationId xmlns:a16="http://schemas.microsoft.com/office/drawing/2014/main" id="{17CD2E6F-EBFF-3C2D-E1D8-B5F45D2907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3039" y="1605679"/>
              <a:ext cx="1227253" cy="1227253"/>
            </a:xfrm>
            <a:prstGeom prst="rect">
              <a:avLst/>
            </a:prstGeom>
          </p:spPr>
        </p:pic>
        <p:sp>
          <p:nvSpPr>
            <p:cNvPr id="19" name="TextBox 18">
              <a:extLst>
                <a:ext uri="{FF2B5EF4-FFF2-40B4-BE49-F238E27FC236}">
                  <a16:creationId xmlns:a16="http://schemas.microsoft.com/office/drawing/2014/main" id="{11961207-44FE-07EE-347D-3D6B4FFF54AC}"/>
                </a:ext>
              </a:extLst>
            </p:cNvPr>
            <p:cNvSpPr txBox="1"/>
            <p:nvPr/>
          </p:nvSpPr>
          <p:spPr>
            <a:xfrm>
              <a:off x="4396080" y="3675220"/>
              <a:ext cx="2981172" cy="1569660"/>
            </a:xfrm>
            <a:prstGeom prst="rect">
              <a:avLst/>
            </a:prstGeom>
            <a:solidFill>
              <a:srgbClr val="E6E7E8"/>
            </a:solidFill>
          </p:spPr>
          <p:txBody>
            <a:bodyPr wrap="square" rtlCol="0">
              <a:spAutoFit/>
            </a:bodyPr>
            <a:lstStyle/>
            <a:p>
              <a:pPr marL="285750" indent="-285750">
                <a:buFont typeface="Arial" panose="020B0604020202020204" pitchFamily="34" charset="0"/>
                <a:buChar char="•"/>
              </a:pPr>
              <a:r>
                <a:rPr lang="en-US" sz="1600" dirty="0">
                  <a:solidFill>
                    <a:srgbClr val="003865"/>
                  </a:solidFill>
                  <a:latin typeface="+mj-lt"/>
                </a:rPr>
                <a:t>Marketing</a:t>
              </a:r>
            </a:p>
            <a:p>
              <a:pPr marL="285750" indent="-285750">
                <a:buFont typeface="Arial" panose="020B0604020202020204" pitchFamily="34" charset="0"/>
                <a:buChar char="•"/>
              </a:pPr>
              <a:r>
                <a:rPr lang="en-US" sz="1600" dirty="0">
                  <a:solidFill>
                    <a:srgbClr val="003865"/>
                  </a:solidFill>
                  <a:latin typeface="+mj-lt"/>
                </a:rPr>
                <a:t>Leadership</a:t>
              </a:r>
            </a:p>
            <a:p>
              <a:pPr marL="285750" indent="-285750">
                <a:buFont typeface="Arial" panose="020B0604020202020204" pitchFamily="34" charset="0"/>
                <a:buChar char="•"/>
              </a:pPr>
              <a:r>
                <a:rPr lang="en-US" sz="1600" dirty="0">
                  <a:solidFill>
                    <a:srgbClr val="003865"/>
                  </a:solidFill>
                  <a:latin typeface="+mj-lt"/>
                </a:rPr>
                <a:t>Communication Skills</a:t>
              </a:r>
            </a:p>
            <a:p>
              <a:pPr marL="285750" indent="-285750">
                <a:buFont typeface="Arial" panose="020B0604020202020204" pitchFamily="34" charset="0"/>
                <a:buChar char="•"/>
              </a:pPr>
              <a:r>
                <a:rPr lang="en-US" sz="1600" dirty="0">
                  <a:solidFill>
                    <a:srgbClr val="003865"/>
                  </a:solidFill>
                  <a:latin typeface="+mj-lt"/>
                </a:rPr>
                <a:t>Business Fundamentals</a:t>
              </a:r>
            </a:p>
            <a:p>
              <a:pPr marL="285750" indent="-285750">
                <a:buFont typeface="Arial" panose="020B0604020202020204" pitchFamily="34" charset="0"/>
                <a:buChar char="•"/>
              </a:pPr>
              <a:r>
                <a:rPr lang="en-US" sz="1600" dirty="0">
                  <a:solidFill>
                    <a:srgbClr val="003865"/>
                  </a:solidFill>
                  <a:latin typeface="+mj-lt"/>
                </a:rPr>
                <a:t>HR Processes</a:t>
              </a:r>
            </a:p>
            <a:p>
              <a:pPr marL="285750" indent="-285750">
                <a:buFont typeface="Arial" panose="020B0604020202020204" pitchFamily="34" charset="0"/>
                <a:buChar char="•"/>
              </a:pPr>
              <a:r>
                <a:rPr lang="en-US" sz="1600" dirty="0">
                  <a:solidFill>
                    <a:srgbClr val="003865"/>
                  </a:solidFill>
                  <a:latin typeface="+mj-lt"/>
                </a:rPr>
                <a:t>Entrepreneurship</a:t>
              </a:r>
            </a:p>
          </p:txBody>
        </p:sp>
      </p:grpSp>
      <p:grpSp>
        <p:nvGrpSpPr>
          <p:cNvPr id="26" name="Group 25">
            <a:extLst>
              <a:ext uri="{FF2B5EF4-FFF2-40B4-BE49-F238E27FC236}">
                <a16:creationId xmlns:a16="http://schemas.microsoft.com/office/drawing/2014/main" id="{B40FBCF7-ADA4-6B0E-F275-EC4F83A55F87}"/>
              </a:ext>
            </a:extLst>
          </p:cNvPr>
          <p:cNvGrpSpPr/>
          <p:nvPr/>
        </p:nvGrpSpPr>
        <p:grpSpPr>
          <a:xfrm>
            <a:off x="8766592" y="1323702"/>
            <a:ext cx="2981172" cy="4016485"/>
            <a:chOff x="8618646" y="1274561"/>
            <a:chExt cx="2981172" cy="4016485"/>
          </a:xfrm>
        </p:grpSpPr>
        <p:sp>
          <p:nvSpPr>
            <p:cNvPr id="25" name="Rectangle 24">
              <a:extLst>
                <a:ext uri="{FF2B5EF4-FFF2-40B4-BE49-F238E27FC236}">
                  <a16:creationId xmlns:a16="http://schemas.microsoft.com/office/drawing/2014/main" id="{347D0954-CE32-6126-FE7D-6AF33C8E97EF}"/>
                </a:ext>
              </a:extLst>
            </p:cNvPr>
            <p:cNvSpPr/>
            <p:nvPr/>
          </p:nvSpPr>
          <p:spPr>
            <a:xfrm>
              <a:off x="8618646" y="1274561"/>
              <a:ext cx="2981172" cy="1569661"/>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7FD8235-4F5A-432F-F3D9-BF89F33F9D28}"/>
                </a:ext>
              </a:extLst>
            </p:cNvPr>
            <p:cNvSpPr txBox="1"/>
            <p:nvPr/>
          </p:nvSpPr>
          <p:spPr>
            <a:xfrm>
              <a:off x="8618646" y="2798056"/>
              <a:ext cx="2981172" cy="923330"/>
            </a:xfrm>
            <a:prstGeom prst="rect">
              <a:avLst/>
            </a:prstGeom>
            <a:solidFill>
              <a:srgbClr val="00B093"/>
            </a:solidFill>
          </p:spPr>
          <p:txBody>
            <a:bodyPr wrap="square" rtlCol="0">
              <a:spAutoFit/>
            </a:bodyPr>
            <a:lstStyle/>
            <a:p>
              <a:pPr algn="ctr"/>
              <a:r>
                <a:rPr lang="en-US" sz="2000" b="1" dirty="0">
                  <a:solidFill>
                    <a:schemeClr val="bg1"/>
                  </a:solidFill>
                  <a:latin typeface="+mj-lt"/>
                </a:rPr>
                <a:t>Personal Development</a:t>
              </a:r>
            </a:p>
            <a:p>
              <a:pPr algn="ctr"/>
              <a:r>
                <a:rPr lang="en-US" sz="1400" dirty="0">
                  <a:solidFill>
                    <a:schemeClr val="bg1"/>
                  </a:solidFill>
                  <a:latin typeface="+mj-lt"/>
                </a:rPr>
                <a:t>Health, Language Learning, Arts</a:t>
              </a:r>
            </a:p>
          </p:txBody>
        </p:sp>
        <p:pic>
          <p:nvPicPr>
            <p:cNvPr id="17" name="Graphic 16" descr="Head with gears with solid fill">
              <a:extLst>
                <a:ext uri="{FF2B5EF4-FFF2-40B4-BE49-F238E27FC236}">
                  <a16:creationId xmlns:a16="http://schemas.microsoft.com/office/drawing/2014/main" id="{EABED438-E081-A4C0-BA3F-016DCC59F8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04472" y="1510332"/>
              <a:ext cx="1209520" cy="1209520"/>
            </a:xfrm>
            <a:prstGeom prst="rect">
              <a:avLst/>
            </a:prstGeom>
          </p:spPr>
        </p:pic>
        <p:sp>
          <p:nvSpPr>
            <p:cNvPr id="20" name="TextBox 19">
              <a:extLst>
                <a:ext uri="{FF2B5EF4-FFF2-40B4-BE49-F238E27FC236}">
                  <a16:creationId xmlns:a16="http://schemas.microsoft.com/office/drawing/2014/main" id="{514C3601-6D58-41A4-AE6D-8EEB44709DBC}"/>
                </a:ext>
              </a:extLst>
            </p:cNvPr>
            <p:cNvSpPr txBox="1"/>
            <p:nvPr/>
          </p:nvSpPr>
          <p:spPr>
            <a:xfrm>
              <a:off x="8618646" y="3721386"/>
              <a:ext cx="2981172" cy="1569660"/>
            </a:xfrm>
            <a:prstGeom prst="rect">
              <a:avLst/>
            </a:prstGeom>
            <a:solidFill>
              <a:srgbClr val="E6E7E8"/>
            </a:solidFill>
          </p:spPr>
          <p:txBody>
            <a:bodyPr wrap="square" rtlCol="0">
              <a:spAutoFit/>
            </a:bodyPr>
            <a:lstStyle/>
            <a:p>
              <a:pPr marL="285750" indent="-285750">
                <a:buFont typeface="Arial" panose="020B0604020202020204" pitchFamily="34" charset="0"/>
                <a:buChar char="•"/>
              </a:pPr>
              <a:r>
                <a:rPr lang="en-US" sz="1600" dirty="0">
                  <a:solidFill>
                    <a:srgbClr val="003865"/>
                  </a:solidFill>
                  <a:latin typeface="+mj-lt"/>
                </a:rPr>
                <a:t>Time Management</a:t>
              </a:r>
            </a:p>
            <a:p>
              <a:pPr marL="285750" indent="-285750">
                <a:buFont typeface="Arial" panose="020B0604020202020204" pitchFamily="34" charset="0"/>
                <a:buChar char="•"/>
              </a:pPr>
              <a:r>
                <a:rPr lang="en-US" sz="1600" dirty="0">
                  <a:solidFill>
                    <a:srgbClr val="003865"/>
                  </a:solidFill>
                  <a:latin typeface="+mj-lt"/>
                </a:rPr>
                <a:t>Photography</a:t>
              </a:r>
            </a:p>
            <a:p>
              <a:pPr marL="285750" indent="-285750">
                <a:buFont typeface="Arial" panose="020B0604020202020204" pitchFamily="34" charset="0"/>
                <a:buChar char="•"/>
              </a:pPr>
              <a:r>
                <a:rPr lang="en-US" sz="1600" dirty="0">
                  <a:solidFill>
                    <a:srgbClr val="003865"/>
                  </a:solidFill>
                  <a:latin typeface="+mj-lt"/>
                </a:rPr>
                <a:t>Yoga</a:t>
              </a:r>
            </a:p>
            <a:p>
              <a:pPr marL="285750" indent="-285750">
                <a:buFont typeface="Arial" panose="020B0604020202020204" pitchFamily="34" charset="0"/>
                <a:buChar char="•"/>
              </a:pPr>
              <a:r>
                <a:rPr lang="en-US" sz="1600" dirty="0">
                  <a:solidFill>
                    <a:srgbClr val="003865"/>
                  </a:solidFill>
                  <a:latin typeface="+mj-lt"/>
                </a:rPr>
                <a:t>Emotional Intelligence</a:t>
              </a:r>
            </a:p>
            <a:p>
              <a:pPr marL="285750" indent="-285750">
                <a:buFont typeface="Arial" panose="020B0604020202020204" pitchFamily="34" charset="0"/>
                <a:buChar char="•"/>
              </a:pPr>
              <a:r>
                <a:rPr lang="en-US" sz="1600" dirty="0">
                  <a:solidFill>
                    <a:srgbClr val="003865"/>
                  </a:solidFill>
                  <a:latin typeface="+mj-lt"/>
                </a:rPr>
                <a:t>Personal Finance</a:t>
              </a:r>
            </a:p>
            <a:p>
              <a:pPr marL="285750" indent="-285750">
                <a:buFont typeface="Arial" panose="020B0604020202020204" pitchFamily="34" charset="0"/>
                <a:buChar char="•"/>
              </a:pPr>
              <a:r>
                <a:rPr lang="en-US" sz="1600" dirty="0">
                  <a:solidFill>
                    <a:srgbClr val="003865"/>
                  </a:solidFill>
                  <a:latin typeface="+mj-lt"/>
                </a:rPr>
                <a:t>Drawing</a:t>
              </a:r>
            </a:p>
          </p:txBody>
        </p:sp>
      </p:grpSp>
    </p:spTree>
    <p:extLst>
      <p:ext uri="{BB962C8B-B14F-4D97-AF65-F5344CB8AC3E}">
        <p14:creationId xmlns:p14="http://schemas.microsoft.com/office/powerpoint/2010/main" val="415369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80006" y="275844"/>
            <a:ext cx="10864724" cy="694944"/>
          </a:xfrm>
        </p:spPr>
        <p:txBody>
          <a:bodyPr/>
          <a:lstStyle/>
          <a:p>
            <a:r>
              <a:rPr lang="en-US" dirty="0"/>
              <a:t>GALE PRESENTS: UDEMY QUICK FACTS</a:t>
            </a:r>
          </a:p>
        </p:txBody>
      </p:sp>
      <p:grpSp>
        <p:nvGrpSpPr>
          <p:cNvPr id="8" name="Group 7">
            <a:extLst>
              <a:ext uri="{FF2B5EF4-FFF2-40B4-BE49-F238E27FC236}">
                <a16:creationId xmlns:a16="http://schemas.microsoft.com/office/drawing/2014/main" id="{CDE4C3E5-B373-A8B1-457C-D14449B6AE34}"/>
              </a:ext>
            </a:extLst>
          </p:cNvPr>
          <p:cNvGrpSpPr/>
          <p:nvPr/>
        </p:nvGrpSpPr>
        <p:grpSpPr>
          <a:xfrm>
            <a:off x="603502" y="1009885"/>
            <a:ext cx="5492496" cy="1459264"/>
            <a:chOff x="402672" y="1283516"/>
            <a:chExt cx="5782945" cy="1459264"/>
          </a:xfrm>
        </p:grpSpPr>
        <p:sp>
          <p:nvSpPr>
            <p:cNvPr id="9" name="Rectangle 8">
              <a:extLst>
                <a:ext uri="{FF2B5EF4-FFF2-40B4-BE49-F238E27FC236}">
                  <a16:creationId xmlns:a16="http://schemas.microsoft.com/office/drawing/2014/main" id="{0C25CDE4-4E25-6AAA-583B-D87AE21AA26A}"/>
                </a:ext>
              </a:extLst>
            </p:cNvPr>
            <p:cNvSpPr/>
            <p:nvPr/>
          </p:nvSpPr>
          <p:spPr>
            <a:xfrm>
              <a:off x="402672" y="1283516"/>
              <a:ext cx="5782945" cy="511728"/>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dirty="0">
                  <a:latin typeface="+mj-lt"/>
                </a:rPr>
                <a:t>REGULAR UPDATES</a:t>
              </a:r>
            </a:p>
          </p:txBody>
        </p:sp>
        <p:sp>
          <p:nvSpPr>
            <p:cNvPr id="10" name="Rectangle 9">
              <a:extLst>
                <a:ext uri="{FF2B5EF4-FFF2-40B4-BE49-F238E27FC236}">
                  <a16:creationId xmlns:a16="http://schemas.microsoft.com/office/drawing/2014/main" id="{92CC19A3-A8CE-53E1-2F37-81F6010A2EF2}"/>
                </a:ext>
              </a:extLst>
            </p:cNvPr>
            <p:cNvSpPr/>
            <p:nvPr/>
          </p:nvSpPr>
          <p:spPr>
            <a:xfrm>
              <a:off x="402672" y="1784470"/>
              <a:ext cx="5782945" cy="95831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buNone/>
              </a:pPr>
              <a:r>
                <a:rPr lang="en-US" sz="1600" dirty="0">
                  <a:solidFill>
                    <a:srgbClr val="002060"/>
                  </a:solidFill>
                  <a:latin typeface="+mj-lt"/>
                </a:rPr>
                <a:t>60% of the collection and 63% of the technical courses have been updated in the last two years, ensuring learners are developing skills in the most relevant areas.</a:t>
              </a:r>
            </a:p>
          </p:txBody>
        </p:sp>
      </p:grpSp>
      <p:grpSp>
        <p:nvGrpSpPr>
          <p:cNvPr id="11" name="Group 10">
            <a:extLst>
              <a:ext uri="{FF2B5EF4-FFF2-40B4-BE49-F238E27FC236}">
                <a16:creationId xmlns:a16="http://schemas.microsoft.com/office/drawing/2014/main" id="{3630359D-F170-5FFA-5C47-2B845D35BF54}"/>
              </a:ext>
            </a:extLst>
          </p:cNvPr>
          <p:cNvGrpSpPr/>
          <p:nvPr/>
        </p:nvGrpSpPr>
        <p:grpSpPr>
          <a:xfrm>
            <a:off x="603501" y="2714961"/>
            <a:ext cx="5492496" cy="1693870"/>
            <a:chOff x="402670" y="3571382"/>
            <a:chExt cx="5782946" cy="1497412"/>
          </a:xfrm>
        </p:grpSpPr>
        <p:sp>
          <p:nvSpPr>
            <p:cNvPr id="12" name="Rectangle 11">
              <a:extLst>
                <a:ext uri="{FF2B5EF4-FFF2-40B4-BE49-F238E27FC236}">
                  <a16:creationId xmlns:a16="http://schemas.microsoft.com/office/drawing/2014/main" id="{04644808-4355-187E-3B25-DF1DD7650AF9}"/>
                </a:ext>
              </a:extLst>
            </p:cNvPr>
            <p:cNvSpPr/>
            <p:nvPr/>
          </p:nvSpPr>
          <p:spPr>
            <a:xfrm>
              <a:off x="402671" y="3571382"/>
              <a:ext cx="5782945" cy="417379"/>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spcBef>
                  <a:spcPts val="600"/>
                </a:spcBef>
              </a:pPr>
              <a:r>
                <a:rPr lang="en-US" sz="1600" b="1" dirty="0">
                  <a:latin typeface="+mj-lt"/>
                </a:rPr>
                <a:t>LEARNER-FIRST APPROACH </a:t>
              </a:r>
            </a:p>
          </p:txBody>
        </p:sp>
        <p:sp>
          <p:nvSpPr>
            <p:cNvPr id="13" name="Rectangle 12">
              <a:extLst>
                <a:ext uri="{FF2B5EF4-FFF2-40B4-BE49-F238E27FC236}">
                  <a16:creationId xmlns:a16="http://schemas.microsoft.com/office/drawing/2014/main" id="{4CEC1846-4CD7-44BB-B49F-FE839498F99C}"/>
                </a:ext>
              </a:extLst>
            </p:cNvPr>
            <p:cNvSpPr/>
            <p:nvPr/>
          </p:nvSpPr>
          <p:spPr>
            <a:xfrm>
              <a:off x="402670" y="3984814"/>
              <a:ext cx="5782945" cy="108398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nSpc>
                  <a:spcPct val="120000"/>
                </a:lnSpc>
                <a:spcBef>
                  <a:spcPts val="600"/>
                </a:spcBef>
              </a:pPr>
              <a:r>
                <a:rPr lang="en-US" sz="1600" dirty="0">
                  <a:solidFill>
                    <a:srgbClr val="002060"/>
                  </a:solidFill>
                  <a:latin typeface="+mj-lt"/>
                </a:rPr>
                <a:t>Sophisticated recommendations for engaged learning, with ratings and reviews from previous learners.</a:t>
              </a:r>
            </a:p>
            <a:p>
              <a:pPr marL="0" lvl="1">
                <a:lnSpc>
                  <a:spcPct val="120000"/>
                </a:lnSpc>
                <a:spcBef>
                  <a:spcPts val="600"/>
                </a:spcBef>
              </a:pPr>
              <a:r>
                <a:rPr lang="en-US" sz="1600" dirty="0">
                  <a:solidFill>
                    <a:srgbClr val="002060"/>
                  </a:solidFill>
                  <a:latin typeface="+mj-lt"/>
                </a:rPr>
                <a:t>View what to learn next, newest courses, and what’s trending.</a:t>
              </a:r>
            </a:p>
          </p:txBody>
        </p:sp>
      </p:grpSp>
      <p:grpSp>
        <p:nvGrpSpPr>
          <p:cNvPr id="14" name="Group 13">
            <a:extLst>
              <a:ext uri="{FF2B5EF4-FFF2-40B4-BE49-F238E27FC236}">
                <a16:creationId xmlns:a16="http://schemas.microsoft.com/office/drawing/2014/main" id="{697BA5DE-B3CF-315F-A0D8-8BBA192214F0}"/>
              </a:ext>
            </a:extLst>
          </p:cNvPr>
          <p:cNvGrpSpPr/>
          <p:nvPr/>
        </p:nvGrpSpPr>
        <p:grpSpPr>
          <a:xfrm>
            <a:off x="603501" y="4658990"/>
            <a:ext cx="5492495" cy="1343282"/>
            <a:chOff x="415484" y="4591004"/>
            <a:chExt cx="5782946" cy="1244522"/>
          </a:xfrm>
        </p:grpSpPr>
        <p:sp>
          <p:nvSpPr>
            <p:cNvPr id="15" name="Rectangle 14">
              <a:extLst>
                <a:ext uri="{FF2B5EF4-FFF2-40B4-BE49-F238E27FC236}">
                  <a16:creationId xmlns:a16="http://schemas.microsoft.com/office/drawing/2014/main" id="{2E94D057-77E8-9A69-8C44-1FD4C9D108F5}"/>
                </a:ext>
              </a:extLst>
            </p:cNvPr>
            <p:cNvSpPr/>
            <p:nvPr/>
          </p:nvSpPr>
          <p:spPr>
            <a:xfrm>
              <a:off x="415485" y="4591004"/>
              <a:ext cx="5782945" cy="430696"/>
            </a:xfrm>
            <a:prstGeom prst="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spcBef>
                  <a:spcPts val="600"/>
                </a:spcBef>
              </a:pPr>
              <a:r>
                <a:rPr lang="en-US" sz="1600" b="1" dirty="0"/>
                <a:t>INTERNATIONAL COLLECTION</a:t>
              </a:r>
            </a:p>
          </p:txBody>
        </p:sp>
        <p:sp>
          <p:nvSpPr>
            <p:cNvPr id="16" name="Rectangle 15">
              <a:extLst>
                <a:ext uri="{FF2B5EF4-FFF2-40B4-BE49-F238E27FC236}">
                  <a16:creationId xmlns:a16="http://schemas.microsoft.com/office/drawing/2014/main" id="{0D44727C-8B68-A95F-48FB-824E866BBFA3}"/>
                </a:ext>
              </a:extLst>
            </p:cNvPr>
            <p:cNvSpPr/>
            <p:nvPr/>
          </p:nvSpPr>
          <p:spPr>
            <a:xfrm>
              <a:off x="415484" y="5021700"/>
              <a:ext cx="5782945" cy="81382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nSpc>
                  <a:spcPct val="120000"/>
                </a:lnSpc>
                <a:spcBef>
                  <a:spcPts val="600"/>
                </a:spcBef>
              </a:pPr>
              <a:r>
                <a:rPr lang="en-US" sz="1600" dirty="0">
                  <a:solidFill>
                    <a:srgbClr val="002060"/>
                  </a:solidFill>
                  <a:latin typeface="+mj-lt"/>
                </a:rPr>
                <a:t>Thousands of courses in 14 languages taught by subject-matter experts in their native language.</a:t>
              </a:r>
            </a:p>
          </p:txBody>
        </p:sp>
      </p:grpSp>
      <p:grpSp>
        <p:nvGrpSpPr>
          <p:cNvPr id="19" name="Group 18">
            <a:extLst>
              <a:ext uri="{FF2B5EF4-FFF2-40B4-BE49-F238E27FC236}">
                <a16:creationId xmlns:a16="http://schemas.microsoft.com/office/drawing/2014/main" id="{62C2F76E-F647-B3CD-DDB4-206A96800387}"/>
              </a:ext>
            </a:extLst>
          </p:cNvPr>
          <p:cNvGrpSpPr/>
          <p:nvPr/>
        </p:nvGrpSpPr>
        <p:grpSpPr>
          <a:xfrm>
            <a:off x="6564585" y="963715"/>
            <a:ext cx="5244238" cy="5106156"/>
            <a:chOff x="6564585" y="1068220"/>
            <a:chExt cx="5244238" cy="5106156"/>
          </a:xfrm>
        </p:grpSpPr>
        <p:grpSp>
          <p:nvGrpSpPr>
            <p:cNvPr id="17" name="Group 16">
              <a:extLst>
                <a:ext uri="{FF2B5EF4-FFF2-40B4-BE49-F238E27FC236}">
                  <a16:creationId xmlns:a16="http://schemas.microsoft.com/office/drawing/2014/main" id="{3911B736-E29C-224E-19AF-2631DEB5316E}"/>
                </a:ext>
              </a:extLst>
            </p:cNvPr>
            <p:cNvGrpSpPr/>
            <p:nvPr/>
          </p:nvGrpSpPr>
          <p:grpSpPr>
            <a:xfrm>
              <a:off x="6564585" y="1068220"/>
              <a:ext cx="5175437" cy="5038557"/>
              <a:chOff x="6564585" y="1068220"/>
              <a:chExt cx="5175437" cy="5038557"/>
            </a:xfrm>
          </p:grpSpPr>
          <p:pic>
            <p:nvPicPr>
              <p:cNvPr id="5" name="Picture 4">
                <a:extLst>
                  <a:ext uri="{FF2B5EF4-FFF2-40B4-BE49-F238E27FC236}">
                    <a16:creationId xmlns:a16="http://schemas.microsoft.com/office/drawing/2014/main" id="{0362FDB1-4DF5-F3D1-B65B-DA1ED9CB6E58}"/>
                  </a:ext>
                </a:extLst>
              </p:cNvPr>
              <p:cNvPicPr>
                <a:picLocks noChangeAspect="1"/>
              </p:cNvPicPr>
              <p:nvPr/>
            </p:nvPicPr>
            <p:blipFill rotWithShape="1">
              <a:blip r:embed="rId3">
                <a:extLst>
                  <a:ext uri="{28A0092B-C50C-407E-A947-70E740481C1C}">
                    <a14:useLocalDpi xmlns:a14="http://schemas.microsoft.com/office/drawing/2010/main" val="0"/>
                  </a:ext>
                </a:extLst>
              </a:blip>
              <a:srcRect l="542"/>
              <a:stretch/>
            </p:blipFill>
            <p:spPr>
              <a:xfrm>
                <a:off x="6564585" y="1068220"/>
                <a:ext cx="5175437" cy="485337"/>
              </a:xfrm>
              <a:prstGeom prst="rect">
                <a:avLst/>
              </a:prstGeom>
            </p:spPr>
          </p:pic>
          <p:pic>
            <p:nvPicPr>
              <p:cNvPr id="7" name="Picture 6" descr="A screenshot of a video editing site&#10;&#10;Description automatically generated">
                <a:extLst>
                  <a:ext uri="{FF2B5EF4-FFF2-40B4-BE49-F238E27FC236}">
                    <a16:creationId xmlns:a16="http://schemas.microsoft.com/office/drawing/2014/main" id="{311FF1E0-FEE1-44F1-D6DB-F70D512749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585" y="1580141"/>
                <a:ext cx="5175437" cy="4526636"/>
              </a:xfrm>
              <a:prstGeom prst="rect">
                <a:avLst/>
              </a:prstGeom>
            </p:spPr>
          </p:pic>
        </p:grpSp>
        <p:sp>
          <p:nvSpPr>
            <p:cNvPr id="18" name="Rectangle 17">
              <a:extLst>
                <a:ext uri="{FF2B5EF4-FFF2-40B4-BE49-F238E27FC236}">
                  <a16:creationId xmlns:a16="http://schemas.microsoft.com/office/drawing/2014/main" id="{25CE5D5C-1041-CE3B-7125-1A25A555CA29}"/>
                </a:ext>
              </a:extLst>
            </p:cNvPr>
            <p:cNvSpPr/>
            <p:nvPr/>
          </p:nvSpPr>
          <p:spPr>
            <a:xfrm>
              <a:off x="6564585" y="1068220"/>
              <a:ext cx="5244238" cy="5106156"/>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809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3EBE-41B6-76B7-323A-9B8518D8D773}"/>
              </a:ext>
            </a:extLst>
          </p:cNvPr>
          <p:cNvSpPr>
            <a:spLocks noGrp="1"/>
          </p:cNvSpPr>
          <p:nvPr>
            <p:ph type="title"/>
          </p:nvPr>
        </p:nvSpPr>
        <p:spPr>
          <a:xfrm>
            <a:off x="0" y="2539190"/>
            <a:ext cx="12192000" cy="1461155"/>
          </a:xfrm>
        </p:spPr>
        <p:txBody>
          <a:bodyPr>
            <a:normAutofit/>
          </a:bodyPr>
          <a:lstStyle/>
          <a:p>
            <a:pPr algn="ctr"/>
            <a:r>
              <a:rPr lang="en-US" sz="4800" dirty="0"/>
              <a:t>ACCESSING THE RESOURCE</a:t>
            </a:r>
          </a:p>
        </p:txBody>
      </p:sp>
    </p:spTree>
    <p:extLst>
      <p:ext uri="{BB962C8B-B14F-4D97-AF65-F5344CB8AC3E}">
        <p14:creationId xmlns:p14="http://schemas.microsoft.com/office/powerpoint/2010/main" val="310538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80006" y="275844"/>
            <a:ext cx="10864724" cy="694944"/>
          </a:xfrm>
        </p:spPr>
        <p:txBody>
          <a:bodyPr/>
          <a:lstStyle/>
          <a:p>
            <a:r>
              <a:rPr lang="en-US" dirty="0"/>
              <a:t>GALE PRESENTS: UDEMY SIGN IN</a:t>
            </a:r>
          </a:p>
        </p:txBody>
      </p:sp>
      <p:grpSp>
        <p:nvGrpSpPr>
          <p:cNvPr id="5" name="Group 4">
            <a:extLst>
              <a:ext uri="{FF2B5EF4-FFF2-40B4-BE49-F238E27FC236}">
                <a16:creationId xmlns:a16="http://schemas.microsoft.com/office/drawing/2014/main" id="{506592C7-5270-2284-4E8D-031C13C9B31F}"/>
              </a:ext>
            </a:extLst>
          </p:cNvPr>
          <p:cNvGrpSpPr/>
          <p:nvPr/>
        </p:nvGrpSpPr>
        <p:grpSpPr>
          <a:xfrm>
            <a:off x="219698" y="1635034"/>
            <a:ext cx="5390527" cy="3965666"/>
            <a:chOff x="219698" y="1635034"/>
            <a:chExt cx="5390527" cy="3965666"/>
          </a:xfrm>
        </p:grpSpPr>
        <p:sp>
          <p:nvSpPr>
            <p:cNvPr id="21" name="Rectangle 20">
              <a:extLst>
                <a:ext uri="{FF2B5EF4-FFF2-40B4-BE49-F238E27FC236}">
                  <a16:creationId xmlns:a16="http://schemas.microsoft.com/office/drawing/2014/main" id="{F4869E4F-2EB0-2E0E-D34C-5C9B123D4793}"/>
                </a:ext>
              </a:extLst>
            </p:cNvPr>
            <p:cNvSpPr/>
            <p:nvPr/>
          </p:nvSpPr>
          <p:spPr>
            <a:xfrm>
              <a:off x="265186" y="1635034"/>
              <a:ext cx="580608" cy="923330"/>
            </a:xfrm>
            <a:prstGeom prst="rect">
              <a:avLst/>
            </a:prstGeom>
            <a:solidFill>
              <a:srgbClr val="00B093"/>
            </a:solidFill>
            <a:ln w="28575">
              <a:noFill/>
            </a:ln>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FFFF"/>
                  </a:solidFill>
                  <a:effectLst/>
                  <a:uLnTx/>
                  <a:uFillTx/>
                  <a:latin typeface="Open Sans"/>
                  <a:ea typeface="+mn-ea"/>
                  <a:cs typeface="+mn-cs"/>
                </a:rPr>
                <a:t>1</a:t>
              </a:r>
            </a:p>
          </p:txBody>
        </p:sp>
        <p:sp>
          <p:nvSpPr>
            <p:cNvPr id="22" name="TextBox 1">
              <a:extLst>
                <a:ext uri="{FF2B5EF4-FFF2-40B4-BE49-F238E27FC236}">
                  <a16:creationId xmlns:a16="http://schemas.microsoft.com/office/drawing/2014/main" id="{93CD729E-A17B-4BDC-BA85-62B76AB18D8C}"/>
                </a:ext>
              </a:extLst>
            </p:cNvPr>
            <p:cNvSpPr txBox="1"/>
            <p:nvPr/>
          </p:nvSpPr>
          <p:spPr>
            <a:xfrm>
              <a:off x="219698" y="2690336"/>
              <a:ext cx="156471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Enter your library barcode or password to access the platform</a:t>
              </a:r>
            </a:p>
          </p:txBody>
        </p:sp>
        <p:grpSp>
          <p:nvGrpSpPr>
            <p:cNvPr id="26" name="Group 25">
              <a:extLst>
                <a:ext uri="{FF2B5EF4-FFF2-40B4-BE49-F238E27FC236}">
                  <a16:creationId xmlns:a16="http://schemas.microsoft.com/office/drawing/2014/main" id="{398C3B18-458F-2575-FC99-ACC64473A5B9}"/>
                </a:ext>
              </a:extLst>
            </p:cNvPr>
            <p:cNvGrpSpPr/>
            <p:nvPr/>
          </p:nvGrpSpPr>
          <p:grpSpPr>
            <a:xfrm>
              <a:off x="1784412" y="1635034"/>
              <a:ext cx="3825813" cy="3965666"/>
              <a:chOff x="1784412" y="1635034"/>
              <a:chExt cx="3468739" cy="3544388"/>
            </a:xfrm>
          </p:grpSpPr>
          <p:pic>
            <p:nvPicPr>
              <p:cNvPr id="24" name="Picture 23" descr="A screenshot of a web page&#10;&#10;Description automatically generated">
                <a:extLst>
                  <a:ext uri="{FF2B5EF4-FFF2-40B4-BE49-F238E27FC236}">
                    <a16:creationId xmlns:a16="http://schemas.microsoft.com/office/drawing/2014/main" id="{66D6B359-F00C-047B-7025-CCC24B91AE52}"/>
                  </a:ext>
                </a:extLst>
              </p:cNvPr>
              <p:cNvPicPr>
                <a:picLocks noChangeAspect="1"/>
              </p:cNvPicPr>
              <p:nvPr/>
            </p:nvPicPr>
            <p:blipFill rotWithShape="1">
              <a:blip r:embed="rId3">
                <a:extLst>
                  <a:ext uri="{28A0092B-C50C-407E-A947-70E740481C1C}">
                    <a14:useLocalDpi xmlns:a14="http://schemas.microsoft.com/office/drawing/2010/main" val="0"/>
                  </a:ext>
                </a:extLst>
              </a:blip>
              <a:srcRect b="3783"/>
              <a:stretch/>
            </p:blipFill>
            <p:spPr>
              <a:xfrm>
                <a:off x="1784412" y="1635034"/>
                <a:ext cx="3468739" cy="3544388"/>
              </a:xfrm>
              <a:prstGeom prst="rect">
                <a:avLst/>
              </a:prstGeom>
              <a:ln w="12700">
                <a:solidFill>
                  <a:schemeClr val="bg2">
                    <a:lumMod val="75000"/>
                  </a:schemeClr>
                </a:solidFill>
              </a:ln>
            </p:spPr>
          </p:pic>
          <p:sp>
            <p:nvSpPr>
              <p:cNvPr id="25" name="Rectangle 24">
                <a:extLst>
                  <a:ext uri="{FF2B5EF4-FFF2-40B4-BE49-F238E27FC236}">
                    <a16:creationId xmlns:a16="http://schemas.microsoft.com/office/drawing/2014/main" id="{0561017B-F610-5C9C-3FB9-3920F1C3E682}"/>
                  </a:ext>
                </a:extLst>
              </p:cNvPr>
              <p:cNvSpPr/>
              <p:nvPr/>
            </p:nvSpPr>
            <p:spPr>
              <a:xfrm>
                <a:off x="1914525" y="3105150"/>
                <a:ext cx="504825" cy="1047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6" name="Group 5">
            <a:extLst>
              <a:ext uri="{FF2B5EF4-FFF2-40B4-BE49-F238E27FC236}">
                <a16:creationId xmlns:a16="http://schemas.microsoft.com/office/drawing/2014/main" id="{C5BE53C2-B4BF-B184-84A0-2E9560FB2BE9}"/>
              </a:ext>
            </a:extLst>
          </p:cNvPr>
          <p:cNvGrpSpPr/>
          <p:nvPr/>
        </p:nvGrpSpPr>
        <p:grpSpPr>
          <a:xfrm>
            <a:off x="6095997" y="1635033"/>
            <a:ext cx="5671525" cy="3965667"/>
            <a:chOff x="6095997" y="1635033"/>
            <a:chExt cx="5671525" cy="3965667"/>
          </a:xfrm>
        </p:grpSpPr>
        <p:sp>
          <p:nvSpPr>
            <p:cNvPr id="27" name="Rectangle 26">
              <a:extLst>
                <a:ext uri="{FF2B5EF4-FFF2-40B4-BE49-F238E27FC236}">
                  <a16:creationId xmlns:a16="http://schemas.microsoft.com/office/drawing/2014/main" id="{6D7CD8D6-1C89-E437-056A-2DAE8BC4889B}"/>
                </a:ext>
              </a:extLst>
            </p:cNvPr>
            <p:cNvSpPr/>
            <p:nvPr/>
          </p:nvSpPr>
          <p:spPr>
            <a:xfrm>
              <a:off x="6095998" y="1635033"/>
              <a:ext cx="580608" cy="923330"/>
            </a:xfrm>
            <a:prstGeom prst="rect">
              <a:avLst/>
            </a:prstGeom>
            <a:solidFill>
              <a:srgbClr val="00B093"/>
            </a:solidFill>
            <a:ln w="28575">
              <a:noFill/>
            </a:ln>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FFFF"/>
                  </a:solidFill>
                  <a:effectLst/>
                  <a:uLnTx/>
                  <a:uFillTx/>
                  <a:latin typeface="Open Sans"/>
                  <a:ea typeface="+mn-ea"/>
                  <a:cs typeface="+mn-cs"/>
                </a:rPr>
                <a:t>2</a:t>
              </a:r>
            </a:p>
          </p:txBody>
        </p:sp>
        <p:sp>
          <p:nvSpPr>
            <p:cNvPr id="28" name="TextBox 1">
              <a:extLst>
                <a:ext uri="{FF2B5EF4-FFF2-40B4-BE49-F238E27FC236}">
                  <a16:creationId xmlns:a16="http://schemas.microsoft.com/office/drawing/2014/main" id="{A495057F-0B6E-9039-B8F3-BF7A3EC5144B}"/>
                </a:ext>
              </a:extLst>
            </p:cNvPr>
            <p:cNvSpPr txBox="1"/>
            <p:nvPr/>
          </p:nvSpPr>
          <p:spPr>
            <a:xfrm>
              <a:off x="6095997" y="2690336"/>
              <a:ext cx="1691609" cy="203132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Utilize the  </a:t>
              </a:r>
              <a:r>
                <a:rPr kumimoji="0" lang="en-US" sz="1800" b="0" i="0" u="none" strike="noStrike" kern="1200" cap="none" spc="0" normalizeH="0" baseline="0" noProof="0" dirty="0">
                  <a:ln>
                    <a:noFill/>
                  </a:ln>
                  <a:solidFill>
                    <a:schemeClr val="accent6"/>
                  </a:solidFill>
                  <a:effectLst/>
                  <a:uLnTx/>
                  <a:uFillTx/>
                  <a:latin typeface="Open Sans"/>
                  <a:ea typeface="+mn-ea"/>
                  <a:cs typeface="+mn-cs"/>
                </a:rPr>
                <a:t>Sign In/Create a Udemy Account </a:t>
              </a:r>
              <a:r>
                <a:rPr kumimoji="0" lang="en-US" sz="1800" b="0" i="0" u="none" strike="noStrike" kern="1200" cap="none" spc="0" normalizeH="0" baseline="0" noProof="0" dirty="0">
                  <a:ln>
                    <a:noFill/>
                  </a:ln>
                  <a:solidFill>
                    <a:srgbClr val="003865"/>
                  </a:solidFill>
                  <a:effectLst/>
                  <a:uLnTx/>
                  <a:uFillTx/>
                  <a:latin typeface="Open Sans"/>
                  <a:ea typeface="+mn-ea"/>
                  <a:cs typeface="+mn-cs"/>
                </a:rPr>
                <a:t>button to access your account</a:t>
              </a:r>
            </a:p>
          </p:txBody>
        </p:sp>
        <p:grpSp>
          <p:nvGrpSpPr>
            <p:cNvPr id="3" name="Group 2">
              <a:extLst>
                <a:ext uri="{FF2B5EF4-FFF2-40B4-BE49-F238E27FC236}">
                  <a16:creationId xmlns:a16="http://schemas.microsoft.com/office/drawing/2014/main" id="{8BA83895-28E1-F46A-7D29-8D1FF5FA6CDA}"/>
                </a:ext>
              </a:extLst>
            </p:cNvPr>
            <p:cNvGrpSpPr/>
            <p:nvPr/>
          </p:nvGrpSpPr>
          <p:grpSpPr>
            <a:xfrm>
              <a:off x="7787607" y="1635033"/>
              <a:ext cx="3979915" cy="3965667"/>
              <a:chOff x="7787607" y="1635033"/>
              <a:chExt cx="3979915" cy="3965667"/>
            </a:xfrm>
          </p:grpSpPr>
          <p:pic>
            <p:nvPicPr>
              <p:cNvPr id="30" name="Picture 29" descr="A person sitting on a bench with a computer&#10;&#10;Description automatically generated">
                <a:extLst>
                  <a:ext uri="{FF2B5EF4-FFF2-40B4-BE49-F238E27FC236}">
                    <a16:creationId xmlns:a16="http://schemas.microsoft.com/office/drawing/2014/main" id="{0A577852-EFB7-6AF6-D18E-51BDA2D910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7607" y="1635033"/>
                <a:ext cx="3979915" cy="3965667"/>
              </a:xfrm>
              <a:prstGeom prst="rect">
                <a:avLst/>
              </a:prstGeom>
              <a:ln w="12700">
                <a:solidFill>
                  <a:schemeClr val="bg2">
                    <a:lumMod val="75000"/>
                  </a:schemeClr>
                </a:solidFill>
              </a:ln>
            </p:spPr>
          </p:pic>
          <p:pic>
            <p:nvPicPr>
              <p:cNvPr id="32" name="Picture 31">
                <a:extLst>
                  <a:ext uri="{FF2B5EF4-FFF2-40B4-BE49-F238E27FC236}">
                    <a16:creationId xmlns:a16="http://schemas.microsoft.com/office/drawing/2014/main" id="{A4BD777A-A4B1-E6E8-878C-51794A610C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7380" y="3705998"/>
                <a:ext cx="1657350" cy="419100"/>
              </a:xfrm>
              <a:prstGeom prst="rect">
                <a:avLst/>
              </a:prstGeom>
              <a:ln w="25400">
                <a:solidFill>
                  <a:schemeClr val="accent6"/>
                </a:solidFill>
              </a:ln>
            </p:spPr>
          </p:pic>
        </p:grpSp>
      </p:grpSp>
    </p:spTree>
    <p:extLst>
      <p:ext uri="{BB962C8B-B14F-4D97-AF65-F5344CB8AC3E}">
        <p14:creationId xmlns:p14="http://schemas.microsoft.com/office/powerpoint/2010/main" val="297030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80006" y="275844"/>
            <a:ext cx="10864724" cy="694944"/>
          </a:xfrm>
        </p:spPr>
        <p:txBody>
          <a:bodyPr/>
          <a:lstStyle/>
          <a:p>
            <a:r>
              <a:rPr lang="en-US" dirty="0"/>
              <a:t>GALE PRESENTS: UDEMY SIGN IN</a:t>
            </a:r>
          </a:p>
        </p:txBody>
      </p:sp>
      <p:grpSp>
        <p:nvGrpSpPr>
          <p:cNvPr id="3" name="Group 2">
            <a:extLst>
              <a:ext uri="{FF2B5EF4-FFF2-40B4-BE49-F238E27FC236}">
                <a16:creationId xmlns:a16="http://schemas.microsoft.com/office/drawing/2014/main" id="{81C3F927-1719-8EA6-00BC-EED1B84ABB8F}"/>
              </a:ext>
            </a:extLst>
          </p:cNvPr>
          <p:cNvGrpSpPr/>
          <p:nvPr/>
        </p:nvGrpSpPr>
        <p:grpSpPr>
          <a:xfrm>
            <a:off x="219698" y="1654084"/>
            <a:ext cx="5263949" cy="3516026"/>
            <a:chOff x="219698" y="1654084"/>
            <a:chExt cx="5263949" cy="3516026"/>
          </a:xfrm>
        </p:grpSpPr>
        <p:sp>
          <p:nvSpPr>
            <p:cNvPr id="33" name="Rectangle 32">
              <a:extLst>
                <a:ext uri="{FF2B5EF4-FFF2-40B4-BE49-F238E27FC236}">
                  <a16:creationId xmlns:a16="http://schemas.microsoft.com/office/drawing/2014/main" id="{F8948715-DF3C-3E07-B8DA-290B3D4C7669}"/>
                </a:ext>
              </a:extLst>
            </p:cNvPr>
            <p:cNvSpPr/>
            <p:nvPr/>
          </p:nvSpPr>
          <p:spPr>
            <a:xfrm>
              <a:off x="265186" y="1654084"/>
              <a:ext cx="580608" cy="923330"/>
            </a:xfrm>
            <a:prstGeom prst="rect">
              <a:avLst/>
            </a:prstGeom>
            <a:solidFill>
              <a:srgbClr val="00B093"/>
            </a:solidFill>
            <a:ln w="28575">
              <a:noFill/>
            </a:ln>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FFFF"/>
                  </a:solidFill>
                  <a:effectLst/>
                  <a:uLnTx/>
                  <a:uFillTx/>
                  <a:latin typeface="+mj-lt"/>
                  <a:ea typeface="+mn-ea"/>
                  <a:cs typeface="+mn-cs"/>
                </a:rPr>
                <a:t>3</a:t>
              </a:r>
            </a:p>
          </p:txBody>
        </p:sp>
        <p:pic>
          <p:nvPicPr>
            <p:cNvPr id="5" name="Picture 4" descr="A screenshot of a login screen&#10;&#10;Description automatically generated">
              <a:extLst>
                <a:ext uri="{FF2B5EF4-FFF2-40B4-BE49-F238E27FC236}">
                  <a16:creationId xmlns:a16="http://schemas.microsoft.com/office/drawing/2014/main" id="{655E175A-1B6A-2629-8431-EF3B3A6E5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287" y="1825534"/>
              <a:ext cx="3706360" cy="3344576"/>
            </a:xfrm>
            <a:prstGeom prst="rect">
              <a:avLst/>
            </a:prstGeom>
            <a:ln w="12700">
              <a:solidFill>
                <a:schemeClr val="bg2">
                  <a:lumMod val="75000"/>
                </a:schemeClr>
              </a:solidFill>
            </a:ln>
          </p:spPr>
        </p:pic>
        <p:sp>
          <p:nvSpPr>
            <p:cNvPr id="6" name="TextBox 1">
              <a:extLst>
                <a:ext uri="{FF2B5EF4-FFF2-40B4-BE49-F238E27FC236}">
                  <a16:creationId xmlns:a16="http://schemas.microsoft.com/office/drawing/2014/main" id="{55D48816-CAEE-5B36-14B3-D04F98DAEFE8}"/>
                </a:ext>
              </a:extLst>
            </p:cNvPr>
            <p:cNvSpPr txBox="1"/>
            <p:nvPr/>
          </p:nvSpPr>
          <p:spPr>
            <a:xfrm>
              <a:off x="219698" y="2690336"/>
              <a:ext cx="156471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Create a Udemy username and password, or sign in with </a:t>
              </a:r>
              <a:r>
                <a:rPr kumimoji="0" lang="en-US" sz="1800" b="0" i="0" u="none" strike="noStrike" kern="1200" cap="none" spc="0" normalizeH="0" baseline="0" noProof="0" dirty="0">
                  <a:ln>
                    <a:noFill/>
                  </a:ln>
                  <a:solidFill>
                    <a:schemeClr val="accent6"/>
                  </a:solidFill>
                  <a:effectLst/>
                  <a:uLnTx/>
                  <a:uFillTx/>
                  <a:latin typeface="Open Sans"/>
                  <a:ea typeface="+mn-ea"/>
                  <a:cs typeface="+mn-cs"/>
                </a:rPr>
                <a:t>Google</a:t>
              </a:r>
              <a:r>
                <a:rPr kumimoji="0" lang="en-US" sz="1800" b="0" i="0" u="none" strike="noStrike" kern="1200" cap="none" spc="0" normalizeH="0" baseline="0" noProof="0" dirty="0">
                  <a:ln>
                    <a:noFill/>
                  </a:ln>
                  <a:solidFill>
                    <a:srgbClr val="003865"/>
                  </a:solidFill>
                  <a:effectLst/>
                  <a:uLnTx/>
                  <a:uFillTx/>
                  <a:latin typeface="Open Sans"/>
                  <a:ea typeface="+mn-ea"/>
                  <a:cs typeface="+mn-cs"/>
                </a:rPr>
                <a:t> or </a:t>
              </a:r>
              <a:r>
                <a:rPr kumimoji="0" lang="en-US" sz="1800" b="0" i="0" u="none" strike="noStrike" kern="1200" cap="none" spc="0" normalizeH="0" baseline="0" noProof="0" dirty="0">
                  <a:ln>
                    <a:noFill/>
                  </a:ln>
                  <a:solidFill>
                    <a:schemeClr val="accent6"/>
                  </a:solidFill>
                  <a:effectLst/>
                  <a:uLnTx/>
                  <a:uFillTx/>
                  <a:latin typeface="Open Sans"/>
                  <a:ea typeface="+mn-ea"/>
                  <a:cs typeface="+mn-cs"/>
                </a:rPr>
                <a:t>Microsoft</a:t>
              </a:r>
            </a:p>
          </p:txBody>
        </p:sp>
      </p:grpSp>
      <p:grpSp>
        <p:nvGrpSpPr>
          <p:cNvPr id="8" name="Group 7">
            <a:extLst>
              <a:ext uri="{FF2B5EF4-FFF2-40B4-BE49-F238E27FC236}">
                <a16:creationId xmlns:a16="http://schemas.microsoft.com/office/drawing/2014/main" id="{6FDDFFD4-7F2E-EA25-3FFB-BD97BCC30477}"/>
              </a:ext>
            </a:extLst>
          </p:cNvPr>
          <p:cNvGrpSpPr/>
          <p:nvPr/>
        </p:nvGrpSpPr>
        <p:grpSpPr>
          <a:xfrm>
            <a:off x="6172200" y="1654084"/>
            <a:ext cx="5672835" cy="3447204"/>
            <a:chOff x="6172200" y="1654084"/>
            <a:chExt cx="5672835" cy="3447204"/>
          </a:xfrm>
        </p:grpSpPr>
        <p:sp>
          <p:nvSpPr>
            <p:cNvPr id="7" name="Rectangle 6">
              <a:extLst>
                <a:ext uri="{FF2B5EF4-FFF2-40B4-BE49-F238E27FC236}">
                  <a16:creationId xmlns:a16="http://schemas.microsoft.com/office/drawing/2014/main" id="{0AA20927-D982-3F35-777F-D946DE386797}"/>
                </a:ext>
              </a:extLst>
            </p:cNvPr>
            <p:cNvSpPr/>
            <p:nvPr/>
          </p:nvSpPr>
          <p:spPr>
            <a:xfrm>
              <a:off x="6279628" y="1654084"/>
              <a:ext cx="580608" cy="923330"/>
            </a:xfrm>
            <a:prstGeom prst="rect">
              <a:avLst/>
            </a:prstGeom>
            <a:solidFill>
              <a:srgbClr val="00B093"/>
            </a:solidFill>
            <a:ln w="28575">
              <a:noFill/>
            </a:ln>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FFFF"/>
                  </a:solidFill>
                  <a:effectLst/>
                  <a:uLnTx/>
                  <a:uFillTx/>
                  <a:latin typeface="+mj-lt"/>
                  <a:ea typeface="+mn-ea"/>
                  <a:cs typeface="+mn-cs"/>
                </a:rPr>
                <a:t>4</a:t>
              </a:r>
            </a:p>
          </p:txBody>
        </p:sp>
        <p:pic>
          <p:nvPicPr>
            <p:cNvPr id="9" name="Picture 8" descr="A screenshot of a sign up form&#10;&#10;Description automatically generated">
              <a:extLst>
                <a:ext uri="{FF2B5EF4-FFF2-40B4-BE49-F238E27FC236}">
                  <a16:creationId xmlns:a16="http://schemas.microsoft.com/office/drawing/2014/main" id="{273782B5-F52B-5743-3793-5A70FCED2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0687" y="1756711"/>
              <a:ext cx="3784348" cy="3344577"/>
            </a:xfrm>
            <a:prstGeom prst="rect">
              <a:avLst/>
            </a:prstGeom>
            <a:ln w="12700">
              <a:solidFill>
                <a:schemeClr val="bg2">
                  <a:lumMod val="75000"/>
                </a:schemeClr>
              </a:solidFill>
            </a:ln>
          </p:spPr>
        </p:pic>
        <p:sp>
          <p:nvSpPr>
            <p:cNvPr id="10" name="TextBox 1">
              <a:extLst>
                <a:ext uri="{FF2B5EF4-FFF2-40B4-BE49-F238E27FC236}">
                  <a16:creationId xmlns:a16="http://schemas.microsoft.com/office/drawing/2014/main" id="{6C77BDE5-CF44-E4E0-C92F-07E1103C8640}"/>
                </a:ext>
              </a:extLst>
            </p:cNvPr>
            <p:cNvSpPr txBox="1"/>
            <p:nvPr/>
          </p:nvSpPr>
          <p:spPr>
            <a:xfrm>
              <a:off x="6172200" y="2690336"/>
              <a:ext cx="1739351"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Open Sans"/>
                </a:rPr>
                <a:t>Secondary authentication utilizing </a:t>
              </a:r>
              <a:r>
                <a:rPr lang="en-US" dirty="0">
                  <a:solidFill>
                    <a:schemeClr val="accent6"/>
                  </a:solidFill>
                  <a:latin typeface="Open Sans"/>
                </a:rPr>
                <a:t>Okta Verify </a:t>
              </a:r>
              <a:r>
                <a:rPr lang="en-US" dirty="0">
                  <a:solidFill>
                    <a:srgbClr val="003865"/>
                  </a:solidFill>
                  <a:latin typeface="Open Sans"/>
                </a:rPr>
                <a:t>is required</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grpSp>
    </p:spTree>
    <p:extLst>
      <p:ext uri="{BB962C8B-B14F-4D97-AF65-F5344CB8AC3E}">
        <p14:creationId xmlns:p14="http://schemas.microsoft.com/office/powerpoint/2010/main" val="267667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80006" y="275844"/>
            <a:ext cx="10864724" cy="694944"/>
          </a:xfrm>
        </p:spPr>
        <p:txBody>
          <a:bodyPr/>
          <a:lstStyle/>
          <a:p>
            <a:r>
              <a:rPr lang="en-US" dirty="0"/>
              <a:t>GALE PRESENTS: UDEMY MOBILE ACCESS</a:t>
            </a:r>
          </a:p>
        </p:txBody>
      </p:sp>
      <p:grpSp>
        <p:nvGrpSpPr>
          <p:cNvPr id="3" name="Group 2">
            <a:extLst>
              <a:ext uri="{FF2B5EF4-FFF2-40B4-BE49-F238E27FC236}">
                <a16:creationId xmlns:a16="http://schemas.microsoft.com/office/drawing/2014/main" id="{FF731C21-E305-D2FE-E696-645CDCF653EF}"/>
              </a:ext>
            </a:extLst>
          </p:cNvPr>
          <p:cNvGrpSpPr/>
          <p:nvPr/>
        </p:nvGrpSpPr>
        <p:grpSpPr>
          <a:xfrm>
            <a:off x="214844" y="2032790"/>
            <a:ext cx="3442633" cy="1959647"/>
            <a:chOff x="214844" y="2032790"/>
            <a:chExt cx="3442633" cy="1959647"/>
          </a:xfrm>
        </p:grpSpPr>
        <p:grpSp>
          <p:nvGrpSpPr>
            <p:cNvPr id="22" name="Group 21">
              <a:extLst>
                <a:ext uri="{FF2B5EF4-FFF2-40B4-BE49-F238E27FC236}">
                  <a16:creationId xmlns:a16="http://schemas.microsoft.com/office/drawing/2014/main" id="{276D0554-2069-3544-7D8F-D4A7D225D070}"/>
                </a:ext>
              </a:extLst>
            </p:cNvPr>
            <p:cNvGrpSpPr/>
            <p:nvPr/>
          </p:nvGrpSpPr>
          <p:grpSpPr>
            <a:xfrm>
              <a:off x="1463806" y="2176555"/>
              <a:ext cx="2193671" cy="1815882"/>
              <a:chOff x="1103627" y="2423016"/>
              <a:chExt cx="2193671" cy="1815882"/>
            </a:xfrm>
          </p:grpSpPr>
          <p:sp>
            <p:nvSpPr>
              <p:cNvPr id="20" name="TextBox 2">
                <a:extLst>
                  <a:ext uri="{FF2B5EF4-FFF2-40B4-BE49-F238E27FC236}">
                    <a16:creationId xmlns:a16="http://schemas.microsoft.com/office/drawing/2014/main" id="{7E504335-85C3-4AF1-09F3-BBD53492E6FD}"/>
                  </a:ext>
                </a:extLst>
              </p:cNvPr>
              <p:cNvSpPr txBox="1"/>
              <p:nvPr/>
            </p:nvSpPr>
            <p:spPr>
              <a:xfrm>
                <a:off x="1109237" y="2423016"/>
                <a:ext cx="2188061" cy="1815882"/>
              </a:xfrm>
              <a:prstGeom prst="rect">
                <a:avLst/>
              </a:prstGeom>
              <a:solidFill>
                <a:srgbClr val="E6E7E8"/>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Search for </a:t>
                </a:r>
                <a:r>
                  <a:rPr kumimoji="0" lang="en-US" sz="1800" b="1" i="0" u="none" strike="noStrike" kern="1200" cap="none" spc="0" normalizeH="0" baseline="0" noProof="0" dirty="0">
                    <a:ln>
                      <a:noFill/>
                    </a:ln>
                    <a:solidFill>
                      <a:srgbClr val="000000"/>
                    </a:solidFill>
                    <a:effectLst/>
                    <a:uLnTx/>
                    <a:uFillTx/>
                    <a:latin typeface="+mj-lt"/>
                    <a:ea typeface="+mn-ea"/>
                    <a:cs typeface="+mn-cs"/>
                  </a:rPr>
                  <a:t>“</a:t>
                </a:r>
                <a:r>
                  <a:rPr kumimoji="0" lang="en-US" sz="1800" b="1" i="0" u="none" strike="noStrike" kern="1200" cap="none" spc="0" normalizeH="0" baseline="0" noProof="0" dirty="0">
                    <a:ln>
                      <a:noFill/>
                    </a:ln>
                    <a:solidFill>
                      <a:srgbClr val="DC4405"/>
                    </a:solidFill>
                    <a:effectLst/>
                    <a:uLnTx/>
                    <a:uFillTx/>
                    <a:latin typeface="+mj-lt"/>
                    <a:ea typeface="+mn-ea"/>
                    <a:cs typeface="+mn-cs"/>
                  </a:rPr>
                  <a:t>Udemy</a:t>
                </a:r>
                <a:r>
                  <a:rPr kumimoji="0" lang="en-US" sz="1800" b="1" i="0" u="none" strike="noStrike" kern="1200" cap="none" spc="0" normalizeH="0" baseline="0" noProof="0" dirty="0">
                    <a:ln>
                      <a:noFill/>
                    </a:ln>
                    <a:solidFill>
                      <a:srgbClr val="000000"/>
                    </a:solidFill>
                    <a:effectLst/>
                    <a:uLnTx/>
                    <a:uFillTx/>
                    <a:latin typeface="+mj-lt"/>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Make sure to choose </a:t>
                </a:r>
                <a:r>
                  <a:rPr kumimoji="0" lang="en-US" sz="2000" b="1" i="1" u="none" strike="noStrike" kern="1200" cap="none" spc="0" normalizeH="0" baseline="0" noProof="0" dirty="0">
                    <a:ln>
                      <a:noFill/>
                    </a:ln>
                    <a:solidFill>
                      <a:srgbClr val="DC4405"/>
                    </a:solidFill>
                    <a:effectLst/>
                    <a:uLnTx/>
                    <a:uFillTx/>
                    <a:latin typeface="+mj-lt"/>
                    <a:ea typeface="+mn-ea"/>
                    <a:cs typeface="+mn-cs"/>
                  </a:rPr>
                  <a:t>Udemy for Business</a:t>
                </a:r>
                <a:endParaRPr kumimoji="0" lang="en-US" sz="1800" b="1" i="0" u="none" strike="noStrike" kern="1200" cap="none" spc="0" normalizeH="0" baseline="0" noProof="0" dirty="0">
                  <a:ln>
                    <a:noFill/>
                  </a:ln>
                  <a:solidFill>
                    <a:srgbClr val="DC4405"/>
                  </a:solidFill>
                  <a:effectLst/>
                  <a:uLnTx/>
                  <a:uFillTx/>
                  <a:latin typeface="+mj-lt"/>
                  <a:ea typeface="+mn-ea"/>
                  <a:cs typeface="+mn-cs"/>
                </a:endParaRPr>
              </a:p>
            </p:txBody>
          </p:sp>
          <p:sp>
            <p:nvSpPr>
              <p:cNvPr id="21" name="Rectangle 20">
                <a:extLst>
                  <a:ext uri="{FF2B5EF4-FFF2-40B4-BE49-F238E27FC236}">
                    <a16:creationId xmlns:a16="http://schemas.microsoft.com/office/drawing/2014/main" id="{2C353E7D-B1B9-C053-7EE0-9D4526755957}"/>
                  </a:ext>
                </a:extLst>
              </p:cNvPr>
              <p:cNvSpPr/>
              <p:nvPr/>
            </p:nvSpPr>
            <p:spPr>
              <a:xfrm>
                <a:off x="1103627" y="2436896"/>
                <a:ext cx="580608" cy="923330"/>
              </a:xfrm>
              <a:prstGeom prst="rect">
                <a:avLst/>
              </a:prstGeom>
              <a:solidFill>
                <a:srgbClr val="00B093"/>
              </a:solidFill>
              <a:ln w="28575">
                <a:noFill/>
              </a:ln>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FFFF"/>
                    </a:solidFill>
                    <a:effectLst/>
                    <a:uLnTx/>
                    <a:uFillTx/>
                    <a:latin typeface="+mj-lt"/>
                    <a:ea typeface="+mn-ea"/>
                    <a:cs typeface="+mn-cs"/>
                  </a:rPr>
                  <a:t>1</a:t>
                </a:r>
              </a:p>
            </p:txBody>
          </p:sp>
        </p:grpSp>
        <p:pic>
          <p:nvPicPr>
            <p:cNvPr id="1026" name="Picture 2" descr="How the App Store changed my world (and probably yours, too ...">
              <a:extLst>
                <a:ext uri="{FF2B5EF4-FFF2-40B4-BE49-F238E27FC236}">
                  <a16:creationId xmlns:a16="http://schemas.microsoft.com/office/drawing/2014/main" id="{C5524EDB-B1A8-C63D-66AA-6EF6CE631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44" y="3229693"/>
              <a:ext cx="1150368" cy="762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Play Store adopts new app and notification icons with v7.8.16 ...">
              <a:extLst>
                <a:ext uri="{FF2B5EF4-FFF2-40B4-BE49-F238E27FC236}">
                  <a16:creationId xmlns:a16="http://schemas.microsoft.com/office/drawing/2014/main" id="{44124331-D80D-04BE-BB84-97FD9352B9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58" y="2032790"/>
              <a:ext cx="832774" cy="8327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5DFBD149-8EEF-E441-E3CC-E56130BB3F0A}"/>
              </a:ext>
            </a:extLst>
          </p:cNvPr>
          <p:cNvGrpSpPr/>
          <p:nvPr/>
        </p:nvGrpSpPr>
        <p:grpSpPr>
          <a:xfrm>
            <a:off x="7598585" y="1096343"/>
            <a:ext cx="3957999" cy="4510234"/>
            <a:chOff x="7598585" y="1096343"/>
            <a:chExt cx="3957999" cy="4510234"/>
          </a:xfrm>
        </p:grpSpPr>
        <p:grpSp>
          <p:nvGrpSpPr>
            <p:cNvPr id="5" name="Group 4">
              <a:extLst>
                <a:ext uri="{FF2B5EF4-FFF2-40B4-BE49-F238E27FC236}">
                  <a16:creationId xmlns:a16="http://schemas.microsoft.com/office/drawing/2014/main" id="{9BBAF8FD-1239-1011-F295-5A93A7F3FD3F}"/>
                </a:ext>
              </a:extLst>
            </p:cNvPr>
            <p:cNvGrpSpPr/>
            <p:nvPr/>
          </p:nvGrpSpPr>
          <p:grpSpPr>
            <a:xfrm>
              <a:off x="7598585" y="1101728"/>
              <a:ext cx="1771648" cy="4503044"/>
              <a:chOff x="7598585" y="1101728"/>
              <a:chExt cx="1771648" cy="4503044"/>
            </a:xfrm>
          </p:grpSpPr>
          <p:pic>
            <p:nvPicPr>
              <p:cNvPr id="23" name="Graphic 1" descr="Thumbs up sign">
                <a:extLst>
                  <a:ext uri="{FF2B5EF4-FFF2-40B4-BE49-F238E27FC236}">
                    <a16:creationId xmlns:a16="http://schemas.microsoft.com/office/drawing/2014/main" id="{4214AF5C-B2C8-7834-D0C6-9A1309B51C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80733" y="1101728"/>
                <a:ext cx="607352" cy="607352"/>
              </a:xfrm>
              <a:prstGeom prst="rect">
                <a:avLst/>
              </a:prstGeom>
            </p:spPr>
          </p:pic>
          <p:pic>
            <p:nvPicPr>
              <p:cNvPr id="1030" name="Picture 6" descr="A screenshot of a cell phone&#10;&#10;Description automatically generated">
                <a:extLst>
                  <a:ext uri="{FF2B5EF4-FFF2-40B4-BE49-F238E27FC236}">
                    <a16:creationId xmlns:a16="http://schemas.microsoft.com/office/drawing/2014/main" id="{8B280C55-D169-FC80-EE56-597E0E73D4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8585" y="1840020"/>
                <a:ext cx="1771648" cy="37647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4EB9C636-AA9F-CE13-B600-D4B3E3012BAD}"/>
                </a:ext>
              </a:extLst>
            </p:cNvPr>
            <p:cNvGrpSpPr/>
            <p:nvPr/>
          </p:nvGrpSpPr>
          <p:grpSpPr>
            <a:xfrm>
              <a:off x="9784936" y="1096343"/>
              <a:ext cx="1771648" cy="4510234"/>
              <a:chOff x="9784936" y="1096343"/>
              <a:chExt cx="1771648" cy="4510234"/>
            </a:xfrm>
          </p:grpSpPr>
          <p:pic>
            <p:nvPicPr>
              <p:cNvPr id="1032" name="Picture 8" descr="A screenshot of a cell phone&#10;&#10;Description automatically generated">
                <a:extLst>
                  <a:ext uri="{FF2B5EF4-FFF2-40B4-BE49-F238E27FC236}">
                    <a16:creationId xmlns:a16="http://schemas.microsoft.com/office/drawing/2014/main" id="{62E28E8C-5238-5AAA-37FC-7908C710C5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4936" y="1841825"/>
                <a:ext cx="1771648" cy="3764752"/>
              </a:xfrm>
              <a:prstGeom prst="rect">
                <a:avLst/>
              </a:prstGeom>
              <a:noFill/>
              <a:extLst>
                <a:ext uri="{909E8E84-426E-40DD-AFC4-6F175D3DCCD1}">
                  <a14:hiddenFill xmlns:a14="http://schemas.microsoft.com/office/drawing/2010/main">
                    <a:solidFill>
                      <a:srgbClr val="FFFFFF"/>
                    </a:solidFill>
                  </a14:hiddenFill>
                </a:ext>
              </a:extLst>
            </p:spPr>
          </p:pic>
          <p:pic>
            <p:nvPicPr>
              <p:cNvPr id="24" name="Graphic 1" descr="Thumbs up sign">
                <a:extLst>
                  <a:ext uri="{FF2B5EF4-FFF2-40B4-BE49-F238E27FC236}">
                    <a16:creationId xmlns:a16="http://schemas.microsoft.com/office/drawing/2014/main" id="{2A32295E-1E78-AB18-1762-D97114F1E6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10367084" y="1096343"/>
                <a:ext cx="607352" cy="607352"/>
              </a:xfrm>
              <a:prstGeom prst="rect">
                <a:avLst/>
              </a:prstGeom>
            </p:spPr>
          </p:pic>
        </p:grpSp>
      </p:grpSp>
      <p:grpSp>
        <p:nvGrpSpPr>
          <p:cNvPr id="26" name="Group 25">
            <a:extLst>
              <a:ext uri="{FF2B5EF4-FFF2-40B4-BE49-F238E27FC236}">
                <a16:creationId xmlns:a16="http://schemas.microsoft.com/office/drawing/2014/main" id="{DA100A95-8D87-B4D3-F9AF-E3C68C8FC71F}"/>
              </a:ext>
            </a:extLst>
          </p:cNvPr>
          <p:cNvGrpSpPr/>
          <p:nvPr/>
        </p:nvGrpSpPr>
        <p:grpSpPr>
          <a:xfrm>
            <a:off x="4812727" y="2176555"/>
            <a:ext cx="2193671" cy="1815882"/>
            <a:chOff x="7610580" y="2199474"/>
            <a:chExt cx="2193671" cy="1815882"/>
          </a:xfrm>
        </p:grpSpPr>
        <p:sp>
          <p:nvSpPr>
            <p:cNvPr id="27" name="Rectangle 26">
              <a:extLst>
                <a:ext uri="{FF2B5EF4-FFF2-40B4-BE49-F238E27FC236}">
                  <a16:creationId xmlns:a16="http://schemas.microsoft.com/office/drawing/2014/main" id="{E7EDC32D-FBB6-F704-B9EB-D05E4732AA9B}"/>
                </a:ext>
              </a:extLst>
            </p:cNvPr>
            <p:cNvSpPr/>
            <p:nvPr/>
          </p:nvSpPr>
          <p:spPr>
            <a:xfrm>
              <a:off x="7616190" y="2199474"/>
              <a:ext cx="2188061" cy="181588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Open the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DC4405"/>
                  </a:solidFill>
                  <a:effectLst/>
                  <a:uLnTx/>
                  <a:uFillTx/>
                  <a:latin typeface="+mj-lt"/>
                  <a:ea typeface="+mn-ea"/>
                  <a:cs typeface="+mn-cs"/>
                </a:rPr>
                <a:t>Udemy for Business </a:t>
              </a:r>
              <a:r>
                <a:rPr kumimoji="0" lang="en-US" sz="1800" b="0" i="0" u="none" strike="noStrike" kern="1200" cap="none" spc="0" normalizeH="0" baseline="0" noProof="0" dirty="0">
                  <a:ln>
                    <a:noFill/>
                  </a:ln>
                  <a:solidFill>
                    <a:srgbClr val="000000"/>
                  </a:solidFill>
                  <a:effectLst/>
                  <a:uLnTx/>
                  <a:uFillTx/>
                  <a:latin typeface="+mj-lt"/>
                  <a:ea typeface="+mn-ea"/>
                  <a:cs typeface="+mn-cs"/>
                </a:rPr>
                <a:t>app</a:t>
              </a:r>
            </a:p>
          </p:txBody>
        </p:sp>
        <p:sp>
          <p:nvSpPr>
            <p:cNvPr id="28" name="Rectangle 27">
              <a:extLst>
                <a:ext uri="{FF2B5EF4-FFF2-40B4-BE49-F238E27FC236}">
                  <a16:creationId xmlns:a16="http://schemas.microsoft.com/office/drawing/2014/main" id="{670EBE97-9C78-B85C-51A6-865B510313C2}"/>
                </a:ext>
              </a:extLst>
            </p:cNvPr>
            <p:cNvSpPr/>
            <p:nvPr/>
          </p:nvSpPr>
          <p:spPr>
            <a:xfrm>
              <a:off x="7610580" y="2213354"/>
              <a:ext cx="580608" cy="923330"/>
            </a:xfrm>
            <a:prstGeom prst="rect">
              <a:avLst/>
            </a:prstGeom>
            <a:solidFill>
              <a:srgbClr val="00B093"/>
            </a:solidFill>
            <a:ln w="28575">
              <a:noFill/>
            </a:ln>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FFFF"/>
                  </a:solidFill>
                  <a:effectLst/>
                  <a:uLnTx/>
                  <a:uFillTx/>
                  <a:latin typeface="+mj-lt"/>
                  <a:ea typeface="+mn-ea"/>
                  <a:cs typeface="+mn-cs"/>
                </a:rPr>
                <a:t>2</a:t>
              </a:r>
            </a:p>
          </p:txBody>
        </p:sp>
      </p:grpSp>
    </p:spTree>
    <p:extLst>
      <p:ext uri="{BB962C8B-B14F-4D97-AF65-F5344CB8AC3E}">
        <p14:creationId xmlns:p14="http://schemas.microsoft.com/office/powerpoint/2010/main" val="416586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80006" y="275844"/>
            <a:ext cx="10864724" cy="694944"/>
          </a:xfrm>
        </p:spPr>
        <p:txBody>
          <a:bodyPr/>
          <a:lstStyle/>
          <a:p>
            <a:r>
              <a:rPr lang="en-US" dirty="0"/>
              <a:t>GALE PRESENTS: UDEMY MOBILE ACCESS</a:t>
            </a:r>
          </a:p>
        </p:txBody>
      </p:sp>
      <p:grpSp>
        <p:nvGrpSpPr>
          <p:cNvPr id="3" name="Group 2">
            <a:extLst>
              <a:ext uri="{FF2B5EF4-FFF2-40B4-BE49-F238E27FC236}">
                <a16:creationId xmlns:a16="http://schemas.microsoft.com/office/drawing/2014/main" id="{9877C9AF-963A-A1C5-DC33-84E8E9A0BFD2}"/>
              </a:ext>
            </a:extLst>
          </p:cNvPr>
          <p:cNvGrpSpPr/>
          <p:nvPr/>
        </p:nvGrpSpPr>
        <p:grpSpPr>
          <a:xfrm>
            <a:off x="219698" y="1452561"/>
            <a:ext cx="3462063" cy="3952875"/>
            <a:chOff x="219698" y="1452561"/>
            <a:chExt cx="3462063" cy="3952875"/>
          </a:xfrm>
        </p:grpSpPr>
        <p:sp>
          <p:nvSpPr>
            <p:cNvPr id="5" name="Rectangle 4">
              <a:extLst>
                <a:ext uri="{FF2B5EF4-FFF2-40B4-BE49-F238E27FC236}">
                  <a16:creationId xmlns:a16="http://schemas.microsoft.com/office/drawing/2014/main" id="{E55115E9-110D-3660-3239-A4417AAF94EA}"/>
                </a:ext>
              </a:extLst>
            </p:cNvPr>
            <p:cNvSpPr/>
            <p:nvPr/>
          </p:nvSpPr>
          <p:spPr>
            <a:xfrm>
              <a:off x="265186" y="1635034"/>
              <a:ext cx="580608" cy="923330"/>
            </a:xfrm>
            <a:prstGeom prst="rect">
              <a:avLst/>
            </a:prstGeom>
            <a:solidFill>
              <a:srgbClr val="00B093"/>
            </a:solidFill>
            <a:ln w="28575">
              <a:noFill/>
            </a:ln>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FFFF"/>
                  </a:solidFill>
                  <a:effectLst/>
                  <a:uLnTx/>
                  <a:uFillTx/>
                  <a:latin typeface="+mj-lt"/>
                  <a:ea typeface="+mn-ea"/>
                  <a:cs typeface="+mn-cs"/>
                </a:rPr>
                <a:t>3</a:t>
              </a:r>
            </a:p>
          </p:txBody>
        </p:sp>
        <p:sp>
          <p:nvSpPr>
            <p:cNvPr id="6" name="TextBox 1">
              <a:extLst>
                <a:ext uri="{FF2B5EF4-FFF2-40B4-BE49-F238E27FC236}">
                  <a16:creationId xmlns:a16="http://schemas.microsoft.com/office/drawing/2014/main" id="{1B2CFA8F-94D9-F4F9-95B3-C1B052867031}"/>
                </a:ext>
              </a:extLst>
            </p:cNvPr>
            <p:cNvSpPr txBox="1"/>
            <p:nvPr/>
          </p:nvSpPr>
          <p:spPr>
            <a:xfrm>
              <a:off x="219698" y="2690336"/>
              <a:ext cx="156471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mj-lt"/>
                  <a:ea typeface="+mn-ea"/>
                  <a:cs typeface="+mn-cs"/>
                </a:rPr>
                <a:t>Enter “</a:t>
              </a:r>
              <a:r>
                <a:rPr kumimoji="0" lang="en-US" sz="1800" b="0" i="0" u="none" strike="noStrike" kern="1200" cap="none" spc="0" normalizeH="0" baseline="0" noProof="0" dirty="0">
                  <a:ln>
                    <a:noFill/>
                  </a:ln>
                  <a:solidFill>
                    <a:schemeClr val="accent6"/>
                  </a:solidFill>
                  <a:effectLst/>
                  <a:uLnTx/>
                  <a:uFillTx/>
                  <a:latin typeface="+mj-lt"/>
                  <a:ea typeface="+mn-ea"/>
                  <a:cs typeface="+mn-cs"/>
                </a:rPr>
                <a:t>gale</a:t>
              </a:r>
              <a:r>
                <a:rPr kumimoji="0" lang="en-US" sz="1800" b="0" i="0" u="none" strike="noStrike" kern="1200" cap="none" spc="0" normalizeH="0" baseline="0" noProof="0" dirty="0">
                  <a:ln>
                    <a:noFill/>
                  </a:ln>
                  <a:solidFill>
                    <a:srgbClr val="003865"/>
                  </a:solidFill>
                  <a:effectLst/>
                  <a:uLnTx/>
                  <a:uFillTx/>
                  <a:latin typeface="+mj-lt"/>
                  <a:ea typeface="+mn-ea"/>
                  <a:cs typeface="+mn-cs"/>
                </a:rPr>
                <a:t>” as the name of your organization</a:t>
              </a:r>
            </a:p>
          </p:txBody>
        </p:sp>
        <p:pic>
          <p:nvPicPr>
            <p:cNvPr id="2050" name="Picture 2" descr="A screenshot of a cell phone&#10;&#10;Description automatically generated">
              <a:extLst>
                <a:ext uri="{FF2B5EF4-FFF2-40B4-BE49-F238E27FC236}">
                  <a16:creationId xmlns:a16="http://schemas.microsoft.com/office/drawing/2014/main" id="{C938F731-00D1-137B-102D-424C2FEDC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311" y="1452561"/>
              <a:ext cx="2076450" cy="39528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AE6BC6CF-B12D-305B-9416-CE4B19CAC0F7}"/>
              </a:ext>
            </a:extLst>
          </p:cNvPr>
          <p:cNvGrpSpPr/>
          <p:nvPr/>
        </p:nvGrpSpPr>
        <p:grpSpPr>
          <a:xfrm>
            <a:off x="4025882" y="1452561"/>
            <a:ext cx="3674695" cy="3952875"/>
            <a:chOff x="4025882" y="1452561"/>
            <a:chExt cx="3674695" cy="3952875"/>
          </a:xfrm>
        </p:grpSpPr>
        <p:sp>
          <p:nvSpPr>
            <p:cNvPr id="8" name="Rectangle 7">
              <a:extLst>
                <a:ext uri="{FF2B5EF4-FFF2-40B4-BE49-F238E27FC236}">
                  <a16:creationId xmlns:a16="http://schemas.microsoft.com/office/drawing/2014/main" id="{A156FD17-1D70-3947-2E0B-DA57CC049825}"/>
                </a:ext>
              </a:extLst>
            </p:cNvPr>
            <p:cNvSpPr/>
            <p:nvPr/>
          </p:nvSpPr>
          <p:spPr>
            <a:xfrm>
              <a:off x="4067573" y="1645507"/>
              <a:ext cx="580608" cy="923330"/>
            </a:xfrm>
            <a:prstGeom prst="rect">
              <a:avLst/>
            </a:prstGeom>
            <a:solidFill>
              <a:srgbClr val="00B093"/>
            </a:solidFill>
            <a:ln w="28575">
              <a:noFill/>
            </a:ln>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FFFF"/>
                  </a:solidFill>
                  <a:effectLst/>
                  <a:uLnTx/>
                  <a:uFillTx/>
                  <a:latin typeface="+mj-lt"/>
                  <a:ea typeface="+mn-ea"/>
                  <a:cs typeface="+mn-cs"/>
                </a:rPr>
                <a:t>4</a:t>
              </a:r>
            </a:p>
          </p:txBody>
        </p:sp>
        <p:sp>
          <p:nvSpPr>
            <p:cNvPr id="9" name="TextBox 1">
              <a:extLst>
                <a:ext uri="{FF2B5EF4-FFF2-40B4-BE49-F238E27FC236}">
                  <a16:creationId xmlns:a16="http://schemas.microsoft.com/office/drawing/2014/main" id="{277A71D6-5E8E-D2FF-B34B-985FAC471E64}"/>
                </a:ext>
              </a:extLst>
            </p:cNvPr>
            <p:cNvSpPr txBox="1"/>
            <p:nvPr/>
          </p:nvSpPr>
          <p:spPr>
            <a:xfrm>
              <a:off x="4025882" y="2690334"/>
              <a:ext cx="1703057"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mj-lt"/>
                  <a:ea typeface="+mn-ea"/>
                  <a:cs typeface="+mn-cs"/>
                </a:rPr>
                <a:t>You’ll be prompted to search for your </a:t>
              </a:r>
              <a:r>
                <a:rPr kumimoji="0" lang="en-US" sz="1800" b="0" i="0" u="none" strike="noStrike" kern="1200" cap="none" spc="0" normalizeH="0" baseline="0" noProof="0" dirty="0">
                  <a:ln>
                    <a:noFill/>
                  </a:ln>
                  <a:solidFill>
                    <a:schemeClr val="accent6"/>
                  </a:solidFill>
                  <a:effectLst/>
                  <a:uLnTx/>
                  <a:uFillTx/>
                  <a:latin typeface="+mj-lt"/>
                  <a:ea typeface="+mn-ea"/>
                  <a:cs typeface="+mn-cs"/>
                </a:rPr>
                <a:t>library name</a:t>
              </a:r>
            </a:p>
          </p:txBody>
        </p:sp>
        <p:pic>
          <p:nvPicPr>
            <p:cNvPr id="2052" name="Picture 4" descr="A screenshot of a cell phone&#10;&#10;Description automatically generated">
              <a:extLst>
                <a:ext uri="{FF2B5EF4-FFF2-40B4-BE49-F238E27FC236}">
                  <a16:creationId xmlns:a16="http://schemas.microsoft.com/office/drawing/2014/main" id="{57C73AED-CF8F-4E21-7F62-57D5366AA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602" y="1452561"/>
              <a:ext cx="2085975" cy="39528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D5563298-1006-65AD-BCA4-B9019ADA1DFE}"/>
              </a:ext>
            </a:extLst>
          </p:cNvPr>
          <p:cNvGrpSpPr/>
          <p:nvPr/>
        </p:nvGrpSpPr>
        <p:grpSpPr>
          <a:xfrm>
            <a:off x="8366272" y="1452561"/>
            <a:ext cx="3802054" cy="3968125"/>
            <a:chOff x="8366272" y="1452561"/>
            <a:chExt cx="3802054" cy="3968125"/>
          </a:xfrm>
        </p:grpSpPr>
        <p:sp>
          <p:nvSpPr>
            <p:cNvPr id="10" name="Rectangle 9">
              <a:extLst>
                <a:ext uri="{FF2B5EF4-FFF2-40B4-BE49-F238E27FC236}">
                  <a16:creationId xmlns:a16="http://schemas.microsoft.com/office/drawing/2014/main" id="{4FA0EB8E-C872-9582-D3F1-61808BD86AB7}"/>
                </a:ext>
              </a:extLst>
            </p:cNvPr>
            <p:cNvSpPr/>
            <p:nvPr/>
          </p:nvSpPr>
          <p:spPr>
            <a:xfrm>
              <a:off x="8366272" y="1609996"/>
              <a:ext cx="580608" cy="923330"/>
            </a:xfrm>
            <a:prstGeom prst="rect">
              <a:avLst/>
            </a:prstGeom>
            <a:solidFill>
              <a:srgbClr val="00B093"/>
            </a:solidFill>
            <a:ln w="28575">
              <a:noFill/>
            </a:ln>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FFFF"/>
                  </a:solidFill>
                  <a:effectLst/>
                  <a:uLnTx/>
                  <a:uFillTx/>
                  <a:latin typeface="+mj-lt"/>
                  <a:ea typeface="+mn-ea"/>
                  <a:cs typeface="+mn-cs"/>
                </a:rPr>
                <a:t>5</a:t>
              </a:r>
            </a:p>
          </p:txBody>
        </p:sp>
        <p:sp>
          <p:nvSpPr>
            <p:cNvPr id="11" name="TextBox 1">
              <a:extLst>
                <a:ext uri="{FF2B5EF4-FFF2-40B4-BE49-F238E27FC236}">
                  <a16:creationId xmlns:a16="http://schemas.microsoft.com/office/drawing/2014/main" id="{09A88C7D-72FF-4247-6B82-989509B248D7}"/>
                </a:ext>
              </a:extLst>
            </p:cNvPr>
            <p:cNvSpPr txBox="1"/>
            <p:nvPr/>
          </p:nvSpPr>
          <p:spPr>
            <a:xfrm>
              <a:off x="8371882" y="2558364"/>
              <a:ext cx="1703057"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mj-lt"/>
                  <a:ea typeface="+mn-ea"/>
                  <a:cs typeface="+mn-cs"/>
                </a:rPr>
                <a:t>Enter your library barcode to authenticate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mj-lt"/>
                  <a:ea typeface="+mn-ea"/>
                  <a:cs typeface="+mn-cs"/>
                </a:rPr>
                <a:t>Then log in with your </a:t>
              </a:r>
              <a:r>
                <a:rPr kumimoji="0" lang="en-US" sz="1800" b="0" i="0" u="none" strike="noStrike" kern="1200" cap="none" spc="0" normalizeH="0" baseline="0" noProof="0" dirty="0">
                  <a:ln>
                    <a:noFill/>
                  </a:ln>
                  <a:solidFill>
                    <a:schemeClr val="accent6"/>
                  </a:solidFill>
                  <a:effectLst/>
                  <a:uLnTx/>
                  <a:uFillTx/>
                  <a:latin typeface="+mj-lt"/>
                  <a:ea typeface="+mn-ea"/>
                  <a:cs typeface="+mn-cs"/>
                </a:rPr>
                <a:t>Google</a:t>
              </a:r>
              <a:r>
                <a:rPr kumimoji="0" lang="en-US" sz="1800" b="0" i="0" u="none" strike="noStrike" kern="1200" cap="none" spc="0" normalizeH="0" baseline="0" noProof="0" dirty="0">
                  <a:ln>
                    <a:noFill/>
                  </a:ln>
                  <a:solidFill>
                    <a:srgbClr val="003865"/>
                  </a:solidFill>
                  <a:effectLst/>
                  <a:uLnTx/>
                  <a:uFillTx/>
                  <a:latin typeface="+mj-lt"/>
                  <a:ea typeface="+mn-ea"/>
                  <a:cs typeface="+mn-cs"/>
                </a:rPr>
                <a:t> or </a:t>
              </a:r>
              <a:r>
                <a:rPr kumimoji="0" lang="en-US" sz="1800" b="0" i="0" u="none" strike="noStrike" kern="1200" cap="none" spc="0" normalizeH="0" baseline="0" noProof="0" dirty="0">
                  <a:ln>
                    <a:noFill/>
                  </a:ln>
                  <a:solidFill>
                    <a:schemeClr val="accent6"/>
                  </a:solidFill>
                  <a:effectLst/>
                  <a:uLnTx/>
                  <a:uFillTx/>
                  <a:latin typeface="+mj-lt"/>
                  <a:ea typeface="+mn-ea"/>
                  <a:cs typeface="+mn-cs"/>
                </a:rPr>
                <a:t>Microsoft</a:t>
              </a:r>
              <a:r>
                <a:rPr kumimoji="0" lang="en-US" sz="1800" b="0" i="0" u="none" strike="noStrike" kern="1200" cap="none" spc="0" normalizeH="0" baseline="0" noProof="0" dirty="0">
                  <a:ln>
                    <a:noFill/>
                  </a:ln>
                  <a:solidFill>
                    <a:srgbClr val="003865"/>
                  </a:solidFill>
                  <a:effectLst/>
                  <a:uLnTx/>
                  <a:uFillTx/>
                  <a:latin typeface="+mj-lt"/>
                  <a:ea typeface="+mn-ea"/>
                  <a:cs typeface="+mn-cs"/>
                </a:rPr>
                <a:t> account</a:t>
              </a:r>
            </a:p>
          </p:txBody>
        </p:sp>
        <p:pic>
          <p:nvPicPr>
            <p:cNvPr id="2054" name="Picture 6" descr="A screenshot of a cell phone&#10;&#10;Description automatically generated">
              <a:extLst>
                <a:ext uri="{FF2B5EF4-FFF2-40B4-BE49-F238E27FC236}">
                  <a16:creationId xmlns:a16="http://schemas.microsoft.com/office/drawing/2014/main" id="{0639E7D7-4DBD-F6A8-DDD5-89A97E5B8E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1876" y="1452561"/>
              <a:ext cx="2076450" cy="39528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0472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3EBE-41B6-76B7-323A-9B8518D8D773}"/>
              </a:ext>
            </a:extLst>
          </p:cNvPr>
          <p:cNvSpPr>
            <a:spLocks noGrp="1"/>
          </p:cNvSpPr>
          <p:nvPr>
            <p:ph type="title"/>
          </p:nvPr>
        </p:nvSpPr>
        <p:spPr>
          <a:xfrm>
            <a:off x="0" y="2539190"/>
            <a:ext cx="12192000" cy="1461155"/>
          </a:xfrm>
        </p:spPr>
        <p:txBody>
          <a:bodyPr>
            <a:normAutofit/>
          </a:bodyPr>
          <a:lstStyle/>
          <a:p>
            <a:pPr algn="ctr"/>
            <a:r>
              <a:rPr lang="en-US" sz="4800" dirty="0"/>
              <a:t>NAVIGATION AND DISCOVERY</a:t>
            </a:r>
          </a:p>
        </p:txBody>
      </p:sp>
    </p:spTree>
    <p:extLst>
      <p:ext uri="{BB962C8B-B14F-4D97-AF65-F5344CB8AC3E}">
        <p14:creationId xmlns:p14="http://schemas.microsoft.com/office/powerpoint/2010/main" val="365451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1">
      <a:dk1>
        <a:srgbClr val="000000"/>
      </a:dk1>
      <a:lt1>
        <a:srgbClr val="FFFFFF"/>
      </a:lt1>
      <a:dk2>
        <a:srgbClr val="003865"/>
      </a:dk2>
      <a:lt2>
        <a:srgbClr val="E7E6E6"/>
      </a:lt2>
      <a:accent1>
        <a:srgbClr val="004978"/>
      </a:accent1>
      <a:accent2>
        <a:srgbClr val="006198"/>
      </a:accent2>
      <a:accent3>
        <a:srgbClr val="0085CA"/>
      </a:accent3>
      <a:accent4>
        <a:srgbClr val="71C5E8"/>
      </a:accent4>
      <a:accent5>
        <a:srgbClr val="F2A902"/>
      </a:accent5>
      <a:accent6>
        <a:srgbClr val="DC4405"/>
      </a:accent6>
      <a:hlink>
        <a:srgbClr val="00A9E0"/>
      </a:hlink>
      <a:folHlink>
        <a:srgbClr val="003865"/>
      </a:folHlink>
    </a:clrScheme>
    <a:fontScheme name="Custom 1">
      <a:majorFont>
        <a:latin typeface="Open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C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e_Brand_PPT_6_21_2018_Rd3.pptx" id="{23E5ADC5-2FAF-4CEA-A8AF-097EC8D94AD9}" vid="{657AF0CA-7D2E-42E2-81CA-9BAEE847F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1000</TotalTime>
  <Words>1408</Words>
  <Application>Microsoft Office PowerPoint</Application>
  <PresentationFormat>Widescreen</PresentationFormat>
  <Paragraphs>140</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DIN-Medium</vt:lpstr>
      <vt:lpstr>Open Sans</vt:lpstr>
      <vt:lpstr>2_Office Theme</vt:lpstr>
      <vt:lpstr>PowerPoint Presentation</vt:lpstr>
      <vt:lpstr>CONNECT PATRONS TO NEARLY 25,000 ON-DEMAND COURSES FOR IN-DEMAND SKILLS</vt:lpstr>
      <vt:lpstr>GALE PRESENTS: UDEMY QUICK FACTS</vt:lpstr>
      <vt:lpstr>ACCESSING THE RESOURCE</vt:lpstr>
      <vt:lpstr>GALE PRESENTS: UDEMY SIGN IN</vt:lpstr>
      <vt:lpstr>GALE PRESENTS: UDEMY SIGN IN</vt:lpstr>
      <vt:lpstr>GALE PRESENTS: UDEMY MOBILE ACCESS</vt:lpstr>
      <vt:lpstr>GALE PRESENTS: UDEMY MOBILE ACCESS</vt:lpstr>
      <vt:lpstr>NAVIGATION AND DISCOVERY</vt:lpstr>
      <vt:lpstr>GALE PRESENTS: UDEMY  HOMEPAGE</vt:lpstr>
      <vt:lpstr>GALE PRESENTS: UDEMY  BROWSING</vt:lpstr>
      <vt:lpstr>GALE PRESENTS: UDEMY  SEARCH RESULTS PAGE</vt:lpstr>
      <vt:lpstr>GALE PRESENTS: UDEMY  INTERNATIONAL COLLECTION</vt:lpstr>
      <vt:lpstr>GALE PRESENTS: UDEMY  BADGE BROWSE</vt:lpstr>
      <vt:lpstr>GALE PRESENTS: UDEMY  BADGE PAGE</vt:lpstr>
      <vt:lpstr>ENROLLING AND TAKING COURSES</vt:lpstr>
      <vt:lpstr>GALE PRESENTS: UDEMY  COURSE PAGE</vt:lpstr>
      <vt:lpstr>GALE PRESENTS: UDEMY  COURSE PAGE</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Winters, Amber</dc:creator>
  <cp:lastModifiedBy>Winters, Amber</cp:lastModifiedBy>
  <cp:revision>1</cp:revision>
  <dcterms:created xsi:type="dcterms:W3CDTF">2023-08-17T17:23:10Z</dcterms:created>
  <dcterms:modified xsi:type="dcterms:W3CDTF">2024-01-09T17:36:16Z</dcterms:modified>
</cp:coreProperties>
</file>